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3"/>
  </p:notesMasterIdLst>
  <p:sldIdLst>
    <p:sldId id="256" r:id="rId2"/>
    <p:sldId id="260" r:id="rId3"/>
    <p:sldId id="262" r:id="rId4"/>
    <p:sldId id="265" r:id="rId5"/>
    <p:sldId id="324" r:id="rId6"/>
    <p:sldId id="292" r:id="rId7"/>
    <p:sldId id="325" r:id="rId8"/>
    <p:sldId id="275" r:id="rId9"/>
    <p:sldId id="326" r:id="rId10"/>
    <p:sldId id="290" r:id="rId11"/>
    <p:sldId id="267" r:id="rId12"/>
    <p:sldId id="295" r:id="rId13"/>
    <p:sldId id="298" r:id="rId14"/>
    <p:sldId id="301" r:id="rId15"/>
    <p:sldId id="303" r:id="rId16"/>
    <p:sldId id="306" r:id="rId17"/>
    <p:sldId id="312" r:id="rId18"/>
    <p:sldId id="315" r:id="rId19"/>
    <p:sldId id="320" r:id="rId20"/>
    <p:sldId id="321" r:id="rId21"/>
    <p:sldId id="322"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Open Sans" panose="020B0606030504020204" pitchFamily="34" charset="0"/>
      <p:regular r:id="rId28"/>
    </p:embeddedFont>
    <p:embeddedFont>
      <p:font typeface="Fira Code" panose="020B0604020202020204" charset="0"/>
      <p:regular r:id="rId29"/>
      <p:bold r:id="rId30"/>
    </p:embeddedFont>
    <p:embeddedFont>
      <p:font typeface="Oswald" panose="020B0604020202020204" charset="0"/>
      <p:regular r:id="rId31"/>
      <p:bold r:id="rId32"/>
    </p:embeddedFont>
    <p:embeddedFont>
      <p:font typeface="Bebas Neue" panose="020B0604020202020204" charset="0"/>
      <p:regular r:id="rId33"/>
    </p:embeddedFont>
    <p:embeddedFont>
      <p:font typeface="Fira Code Light" panose="020B0604020202020204" charset="0"/>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1C5FD88-1FBC-4601-974A-264DF83C4024}">
  <a:tblStyle styleId="{01C5FD88-1FBC-4601-974A-264DF83C402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4" d="100"/>
          <a:sy n="144" d="100"/>
        </p:scale>
        <p:origin x="65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gif>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9275747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f9d68ab4d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f9d68ab4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22679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6"/>
        <p:cNvGrpSpPr/>
        <p:nvPr/>
      </p:nvGrpSpPr>
      <p:grpSpPr>
        <a:xfrm>
          <a:off x="0" y="0"/>
          <a:ext cx="0" cy="0"/>
          <a:chOff x="0" y="0"/>
          <a:chExt cx="0" cy="0"/>
        </a:xfrm>
      </p:grpSpPr>
      <p:sp>
        <p:nvSpPr>
          <p:cNvPr id="1317" name="Google Shape;1317;gfad8134eea_0_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 name="Google Shape;1318;gfad8134eea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6996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f63248dfcf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f63248dfcf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78158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fb08db8e9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fb08db8e9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91530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4"/>
        <p:cNvGrpSpPr/>
        <p:nvPr/>
      </p:nvGrpSpPr>
      <p:grpSpPr>
        <a:xfrm>
          <a:off x="0" y="0"/>
          <a:ext cx="0" cy="0"/>
          <a:chOff x="0" y="0"/>
          <a:chExt cx="0" cy="0"/>
        </a:xfrm>
      </p:grpSpPr>
      <p:sp>
        <p:nvSpPr>
          <p:cNvPr id="1535" name="Google Shape;1535;gf63248dfcf_0_1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6" name="Google Shape;1536;gf63248dfcf_0_1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08502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7"/>
        <p:cNvGrpSpPr/>
        <p:nvPr/>
      </p:nvGrpSpPr>
      <p:grpSpPr>
        <a:xfrm>
          <a:off x="0" y="0"/>
          <a:ext cx="0" cy="0"/>
          <a:chOff x="0" y="0"/>
          <a:chExt cx="0" cy="0"/>
        </a:xfrm>
      </p:grpSpPr>
      <p:sp>
        <p:nvSpPr>
          <p:cNvPr id="1658" name="Google Shape;1658;gfad8134eea_0_5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9" name="Google Shape;1659;gfad8134eea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65785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2"/>
        <p:cNvGrpSpPr/>
        <p:nvPr/>
      </p:nvGrpSpPr>
      <p:grpSpPr>
        <a:xfrm>
          <a:off x="0" y="0"/>
          <a:ext cx="0" cy="0"/>
          <a:chOff x="0" y="0"/>
          <a:chExt cx="0" cy="0"/>
        </a:xfrm>
      </p:grpSpPr>
      <p:sp>
        <p:nvSpPr>
          <p:cNvPr id="1693" name="Google Shape;1693;gfad8134eea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4" name="Google Shape;1694;gfad8134eea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16990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fad8134eea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fad8134eea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9142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5"/>
        <p:cNvGrpSpPr/>
        <p:nvPr/>
      </p:nvGrpSpPr>
      <p:grpSpPr>
        <a:xfrm>
          <a:off x="0" y="0"/>
          <a:ext cx="0" cy="0"/>
          <a:chOff x="0" y="0"/>
          <a:chExt cx="0" cy="0"/>
        </a:xfrm>
      </p:grpSpPr>
      <p:sp>
        <p:nvSpPr>
          <p:cNvPr id="3426" name="Google Shape;3426;gfad8134eea_0_2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7" name="Google Shape;3427;gfad8134eea_0_2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47041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2"/>
        <p:cNvGrpSpPr/>
        <p:nvPr/>
      </p:nvGrpSpPr>
      <p:grpSpPr>
        <a:xfrm>
          <a:off x="0" y="0"/>
          <a:ext cx="0" cy="0"/>
          <a:chOff x="0" y="0"/>
          <a:chExt cx="0" cy="0"/>
        </a:xfrm>
      </p:grpSpPr>
      <p:sp>
        <p:nvSpPr>
          <p:cNvPr id="3543" name="Google Shape;3543;gfad8134eea_0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4" name="Google Shape;3544;gfad8134eea_0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0660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8"/>
        <p:cNvGrpSpPr/>
        <p:nvPr/>
      </p:nvGrpSpPr>
      <p:grpSpPr>
        <a:xfrm>
          <a:off x="0" y="0"/>
          <a:ext cx="0" cy="0"/>
          <a:chOff x="0" y="0"/>
          <a:chExt cx="0" cy="0"/>
        </a:xfrm>
      </p:grpSpPr>
      <p:sp>
        <p:nvSpPr>
          <p:cNvPr id="4389" name="Google Shape;4389;gfb17d58727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0" name="Google Shape;4390;gfb17d58727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3389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f65840171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f65840171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5208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0"/>
        <p:cNvGrpSpPr/>
        <p:nvPr/>
      </p:nvGrpSpPr>
      <p:grpSpPr>
        <a:xfrm>
          <a:off x="0" y="0"/>
          <a:ext cx="0" cy="0"/>
          <a:chOff x="0" y="0"/>
          <a:chExt cx="0" cy="0"/>
        </a:xfrm>
      </p:grpSpPr>
      <p:sp>
        <p:nvSpPr>
          <p:cNvPr id="4571" name="Google Shape;4571;gfb17d58727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2" name="Google Shape;4572;gfb17d58727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19979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0"/>
        <p:cNvGrpSpPr/>
        <p:nvPr/>
      </p:nvGrpSpPr>
      <p:grpSpPr>
        <a:xfrm>
          <a:off x="0" y="0"/>
          <a:ext cx="0" cy="0"/>
          <a:chOff x="0" y="0"/>
          <a:chExt cx="0" cy="0"/>
        </a:xfrm>
      </p:grpSpPr>
      <p:sp>
        <p:nvSpPr>
          <p:cNvPr id="4601" name="Google Shape;4601;gfb17d58727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2" name="Google Shape;4602;gfb17d58727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923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1371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f658401715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f658401715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9786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fad8134eea_0_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0" name="Google Shape;1380;gfad8134eea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4797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fad8134eea_0_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0" name="Google Shape;1380;gfad8134eea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17228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f658401715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f658401715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9970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
        <p:cNvGrpSpPr/>
        <p:nvPr/>
      </p:nvGrpSpPr>
      <p:grpSpPr>
        <a:xfrm>
          <a:off x="0" y="0"/>
          <a:ext cx="0" cy="0"/>
          <a:chOff x="0" y="0"/>
          <a:chExt cx="0" cy="0"/>
        </a:xfrm>
      </p:grpSpPr>
      <p:sp>
        <p:nvSpPr>
          <p:cNvPr id="931" name="Google Shape;931;gf658401715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 name="Google Shape;932;gf658401715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58483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fad8134eea_0_4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0" name="Google Shape;1380;gfad8134eea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7275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926425" y="1317325"/>
            <a:ext cx="4087800" cy="1607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91919"/>
              </a:buClr>
              <a:buSzPts val="5200"/>
              <a:buNone/>
              <a:defRPr sz="5000" b="1">
                <a:solidFill>
                  <a:schemeClr val="dk2"/>
                </a:solidFill>
                <a:latin typeface="Oswald"/>
                <a:ea typeface="Oswald"/>
                <a:cs typeface="Oswald"/>
                <a:sym typeface="Oswa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926425" y="3090600"/>
            <a:ext cx="2966400" cy="424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Light"/>
                <a:ea typeface="Fira Code Light"/>
                <a:cs typeface="Fira Code Light"/>
                <a:sym typeface="Fira Code Light"/>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424000" y="209250"/>
            <a:ext cx="433550" cy="78899"/>
            <a:chOff x="8424000" y="285450"/>
            <a:chExt cx="433550" cy="78899"/>
          </a:xfrm>
        </p:grpSpPr>
        <p:cxnSp>
          <p:nvCxnSpPr>
            <p:cNvPr id="13" name="Google Shape;13;p2"/>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4" name="Google Shape;14;p2"/>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8785929" y="285450"/>
              <a:ext cx="71621" cy="78899"/>
              <a:chOff x="3621700" y="273825"/>
              <a:chExt cx="100875" cy="111125"/>
            </a:xfrm>
          </p:grpSpPr>
          <p:cxnSp>
            <p:nvCxnSpPr>
              <p:cNvPr id="16" name="Google Shape;16;p2"/>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7" name="Google Shape;17;p2"/>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171"/>
        <p:cNvGrpSpPr/>
        <p:nvPr/>
      </p:nvGrpSpPr>
      <p:grpSpPr>
        <a:xfrm>
          <a:off x="0" y="0"/>
          <a:ext cx="0" cy="0"/>
          <a:chOff x="0" y="0"/>
          <a:chExt cx="0" cy="0"/>
        </a:xfrm>
      </p:grpSpPr>
      <p:sp>
        <p:nvSpPr>
          <p:cNvPr id="172" name="Google Shape;172;p18"/>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8"/>
          <p:cNvSpPr txBox="1">
            <a:spLocks noGrp="1"/>
          </p:cNvSpPr>
          <p:nvPr>
            <p:ph type="subTitle" idx="1"/>
          </p:nvPr>
        </p:nvSpPr>
        <p:spPr>
          <a:xfrm>
            <a:off x="720000" y="1265088"/>
            <a:ext cx="4966200" cy="657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4" name="Google Shape;174;p18"/>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5" name="Google Shape;175;p18"/>
          <p:cNvSpPr txBox="1">
            <a:spLocks noGrp="1"/>
          </p:cNvSpPr>
          <p:nvPr>
            <p:ph type="subTitle" idx="2"/>
          </p:nvPr>
        </p:nvSpPr>
        <p:spPr>
          <a:xfrm>
            <a:off x="720000" y="2080940"/>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6" name="Google Shape;176;p18"/>
          <p:cNvSpPr txBox="1">
            <a:spLocks noGrp="1"/>
          </p:cNvSpPr>
          <p:nvPr>
            <p:ph type="subTitle" idx="3"/>
          </p:nvPr>
        </p:nvSpPr>
        <p:spPr>
          <a:xfrm>
            <a:off x="719975" y="2497429"/>
            <a:ext cx="4966200" cy="8520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77" name="Google Shape;177;p18"/>
          <p:cNvSpPr txBox="1">
            <a:spLocks noGrp="1"/>
          </p:cNvSpPr>
          <p:nvPr>
            <p:ph type="subTitle" idx="4"/>
          </p:nvPr>
        </p:nvSpPr>
        <p:spPr>
          <a:xfrm>
            <a:off x="720000" y="3379388"/>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78" name="Google Shape;178;p18"/>
          <p:cNvSpPr txBox="1">
            <a:spLocks noGrp="1"/>
          </p:cNvSpPr>
          <p:nvPr>
            <p:ph type="subTitle" idx="5"/>
          </p:nvPr>
        </p:nvSpPr>
        <p:spPr>
          <a:xfrm>
            <a:off x="719963" y="3795862"/>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79" name="Google Shape;179;p18"/>
          <p:cNvSpPr txBox="1">
            <a:spLocks noGrp="1"/>
          </p:cNvSpPr>
          <p:nvPr>
            <p:ph type="subTitle" idx="6"/>
          </p:nvPr>
        </p:nvSpPr>
        <p:spPr>
          <a:xfrm>
            <a:off x="5686250" y="2080938"/>
            <a:ext cx="27381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0" name="Google Shape;180;p18"/>
          <p:cNvSpPr txBox="1">
            <a:spLocks noGrp="1"/>
          </p:cNvSpPr>
          <p:nvPr>
            <p:ph type="subTitle" idx="7"/>
          </p:nvPr>
        </p:nvSpPr>
        <p:spPr>
          <a:xfrm>
            <a:off x="5686200" y="2497412"/>
            <a:ext cx="2738100" cy="608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181" name="Google Shape;181;p18"/>
          <p:cNvGrpSpPr/>
          <p:nvPr/>
        </p:nvGrpSpPr>
        <p:grpSpPr>
          <a:xfrm>
            <a:off x="8424000" y="209250"/>
            <a:ext cx="433550" cy="78899"/>
            <a:chOff x="8424000" y="285450"/>
            <a:chExt cx="433550" cy="78899"/>
          </a:xfrm>
        </p:grpSpPr>
        <p:cxnSp>
          <p:nvCxnSpPr>
            <p:cNvPr id="182" name="Google Shape;182;p18"/>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83" name="Google Shape;183;p18"/>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8"/>
            <p:cNvGrpSpPr/>
            <p:nvPr/>
          </p:nvGrpSpPr>
          <p:grpSpPr>
            <a:xfrm>
              <a:off x="8785929" y="285450"/>
              <a:ext cx="71621" cy="78899"/>
              <a:chOff x="3621700" y="273825"/>
              <a:chExt cx="100875" cy="111125"/>
            </a:xfrm>
          </p:grpSpPr>
          <p:cxnSp>
            <p:nvCxnSpPr>
              <p:cNvPr id="185" name="Google Shape;185;p18"/>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86" name="Google Shape;186;p18"/>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187"/>
        <p:cNvGrpSpPr/>
        <p:nvPr/>
      </p:nvGrpSpPr>
      <p:grpSpPr>
        <a:xfrm>
          <a:off x="0" y="0"/>
          <a:ext cx="0" cy="0"/>
          <a:chOff x="0" y="0"/>
          <a:chExt cx="0" cy="0"/>
        </a:xfrm>
      </p:grpSpPr>
      <p:sp>
        <p:nvSpPr>
          <p:cNvPr id="188" name="Google Shape;188;p19"/>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txBox="1">
            <a:spLocks noGrp="1"/>
          </p:cNvSpPr>
          <p:nvPr>
            <p:ph type="subTitle" idx="1"/>
          </p:nvPr>
        </p:nvSpPr>
        <p:spPr>
          <a:xfrm>
            <a:off x="720000" y="1265100"/>
            <a:ext cx="5147100" cy="657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0" name="Google Shape;190;p19"/>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1" name="Google Shape;191;p19"/>
          <p:cNvSpPr txBox="1">
            <a:spLocks noGrp="1"/>
          </p:cNvSpPr>
          <p:nvPr>
            <p:ph type="subTitle" idx="2"/>
          </p:nvPr>
        </p:nvSpPr>
        <p:spPr>
          <a:xfrm>
            <a:off x="720000" y="2080940"/>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2" name="Google Shape;192;p19"/>
          <p:cNvSpPr txBox="1">
            <a:spLocks noGrp="1"/>
          </p:cNvSpPr>
          <p:nvPr>
            <p:ph type="subTitle" idx="3"/>
          </p:nvPr>
        </p:nvSpPr>
        <p:spPr>
          <a:xfrm>
            <a:off x="719988" y="2497413"/>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93" name="Google Shape;193;p19"/>
          <p:cNvSpPr txBox="1">
            <a:spLocks noGrp="1"/>
          </p:cNvSpPr>
          <p:nvPr>
            <p:ph type="subTitle" idx="4"/>
          </p:nvPr>
        </p:nvSpPr>
        <p:spPr>
          <a:xfrm>
            <a:off x="720000" y="3379388"/>
            <a:ext cx="4966200" cy="41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4" name="Google Shape;194;p19"/>
          <p:cNvSpPr txBox="1">
            <a:spLocks noGrp="1"/>
          </p:cNvSpPr>
          <p:nvPr>
            <p:ph type="subTitle" idx="5"/>
          </p:nvPr>
        </p:nvSpPr>
        <p:spPr>
          <a:xfrm>
            <a:off x="719988" y="3795862"/>
            <a:ext cx="4966200" cy="608100"/>
          </a:xfrm>
          <a:prstGeom prst="rect">
            <a:avLst/>
          </a:prstGeom>
          <a:noFill/>
          <a:ln>
            <a:noFill/>
          </a:ln>
        </p:spPr>
        <p:txBody>
          <a:bodyPr spcFirstLastPara="1" wrap="square" lIns="91425" tIns="91425" rIns="91425" bIns="91425" anchor="t" anchorCtr="0">
            <a:noAutofit/>
          </a:bodyPr>
          <a:lstStyle>
            <a:lvl1pPr marR="50800"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195" name="Google Shape;195;p19"/>
          <p:cNvGrpSpPr/>
          <p:nvPr/>
        </p:nvGrpSpPr>
        <p:grpSpPr>
          <a:xfrm>
            <a:off x="8424000" y="209250"/>
            <a:ext cx="433550" cy="78899"/>
            <a:chOff x="8424000" y="285450"/>
            <a:chExt cx="433550" cy="78899"/>
          </a:xfrm>
        </p:grpSpPr>
        <p:cxnSp>
          <p:nvCxnSpPr>
            <p:cNvPr id="196" name="Google Shape;196;p19"/>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97" name="Google Shape;197;p19"/>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19"/>
            <p:cNvGrpSpPr/>
            <p:nvPr/>
          </p:nvGrpSpPr>
          <p:grpSpPr>
            <a:xfrm>
              <a:off x="8785929" y="285450"/>
              <a:ext cx="71621" cy="78899"/>
              <a:chOff x="3621700" y="273825"/>
              <a:chExt cx="100875" cy="111125"/>
            </a:xfrm>
          </p:grpSpPr>
          <p:cxnSp>
            <p:nvCxnSpPr>
              <p:cNvPr id="199" name="Google Shape;199;p19"/>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00" name="Google Shape;200;p19"/>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201"/>
        <p:cNvGrpSpPr/>
        <p:nvPr/>
      </p:nvGrpSpPr>
      <p:grpSpPr>
        <a:xfrm>
          <a:off x="0" y="0"/>
          <a:ext cx="0" cy="0"/>
          <a:chOff x="0" y="0"/>
          <a:chExt cx="0" cy="0"/>
        </a:xfrm>
      </p:grpSpPr>
      <p:sp>
        <p:nvSpPr>
          <p:cNvPr id="202" name="Google Shape;202;p20"/>
          <p:cNvSpPr/>
          <p:nvPr/>
        </p:nvSpPr>
        <p:spPr>
          <a:xfrm>
            <a:off x="723675" y="1189200"/>
            <a:ext cx="2504700" cy="3414600"/>
          </a:xfrm>
          <a:prstGeom prst="roundRect">
            <a:avLst>
              <a:gd name="adj" fmla="val 6193"/>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3319693" y="1189200"/>
            <a:ext cx="2504700" cy="3414600"/>
          </a:xfrm>
          <a:prstGeom prst="roundRect">
            <a:avLst>
              <a:gd name="adj" fmla="val 6193"/>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5915724" y="1189200"/>
            <a:ext cx="2504700" cy="3414600"/>
          </a:xfrm>
          <a:prstGeom prst="roundRect">
            <a:avLst>
              <a:gd name="adj" fmla="val 6193"/>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txBox="1">
            <a:spLocks noGrp="1"/>
          </p:cNvSpPr>
          <p:nvPr>
            <p:ph type="title"/>
          </p:nvPr>
        </p:nvSpPr>
        <p:spPr>
          <a:xfrm>
            <a:off x="891995" y="2553275"/>
            <a:ext cx="2176200" cy="46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0"/>
          <p:cNvSpPr txBox="1">
            <a:spLocks noGrp="1"/>
          </p:cNvSpPr>
          <p:nvPr>
            <p:ph type="subTitle" idx="1"/>
          </p:nvPr>
        </p:nvSpPr>
        <p:spPr>
          <a:xfrm>
            <a:off x="891995" y="3023144"/>
            <a:ext cx="2176200" cy="99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20"/>
          <p:cNvSpPr txBox="1">
            <a:spLocks noGrp="1"/>
          </p:cNvSpPr>
          <p:nvPr>
            <p:ph type="title" idx="2"/>
          </p:nvPr>
        </p:nvSpPr>
        <p:spPr>
          <a:xfrm>
            <a:off x="3483900" y="2553275"/>
            <a:ext cx="2176200" cy="46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20"/>
          <p:cNvSpPr txBox="1">
            <a:spLocks noGrp="1"/>
          </p:cNvSpPr>
          <p:nvPr>
            <p:ph type="subTitle" idx="3"/>
          </p:nvPr>
        </p:nvSpPr>
        <p:spPr>
          <a:xfrm>
            <a:off x="3483900" y="3023137"/>
            <a:ext cx="2176200" cy="99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20"/>
          <p:cNvSpPr txBox="1">
            <a:spLocks noGrp="1"/>
          </p:cNvSpPr>
          <p:nvPr>
            <p:ph type="title" idx="4"/>
          </p:nvPr>
        </p:nvSpPr>
        <p:spPr>
          <a:xfrm>
            <a:off x="6071355" y="2553300"/>
            <a:ext cx="2176200" cy="46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b="1"/>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0" name="Google Shape;210;p20"/>
          <p:cNvSpPr txBox="1">
            <a:spLocks noGrp="1"/>
          </p:cNvSpPr>
          <p:nvPr>
            <p:ph type="subTitle" idx="5"/>
          </p:nvPr>
        </p:nvSpPr>
        <p:spPr>
          <a:xfrm>
            <a:off x="6071355" y="3023162"/>
            <a:ext cx="2176200" cy="9951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1" name="Google Shape;211;p20"/>
          <p:cNvSpPr txBox="1">
            <a:spLocks noGrp="1"/>
          </p:cNvSpPr>
          <p:nvPr>
            <p:ph type="title" idx="6"/>
          </p:nvPr>
        </p:nvSpPr>
        <p:spPr>
          <a:xfrm>
            <a:off x="720000" y="540000"/>
            <a:ext cx="45411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12" name="Google Shape;212;p20"/>
          <p:cNvGrpSpPr/>
          <p:nvPr/>
        </p:nvGrpSpPr>
        <p:grpSpPr>
          <a:xfrm>
            <a:off x="8424000" y="209250"/>
            <a:ext cx="433550" cy="78899"/>
            <a:chOff x="8424000" y="285450"/>
            <a:chExt cx="433550" cy="78899"/>
          </a:xfrm>
        </p:grpSpPr>
        <p:cxnSp>
          <p:nvCxnSpPr>
            <p:cNvPr id="213" name="Google Shape;213;p20"/>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14" name="Google Shape;214;p20"/>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20"/>
            <p:cNvGrpSpPr/>
            <p:nvPr/>
          </p:nvGrpSpPr>
          <p:grpSpPr>
            <a:xfrm>
              <a:off x="8785929" y="285450"/>
              <a:ext cx="71621" cy="78899"/>
              <a:chOff x="3621700" y="273825"/>
              <a:chExt cx="100875" cy="111125"/>
            </a:xfrm>
          </p:grpSpPr>
          <p:cxnSp>
            <p:nvCxnSpPr>
              <p:cNvPr id="216" name="Google Shape;216;p20"/>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17" name="Google Shape;217;p20"/>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256"/>
        <p:cNvGrpSpPr/>
        <p:nvPr/>
      </p:nvGrpSpPr>
      <p:grpSpPr>
        <a:xfrm>
          <a:off x="0" y="0"/>
          <a:ext cx="0" cy="0"/>
          <a:chOff x="0" y="0"/>
          <a:chExt cx="0" cy="0"/>
        </a:xfrm>
      </p:grpSpPr>
      <p:sp>
        <p:nvSpPr>
          <p:cNvPr id="257" name="Google Shape;257;p23"/>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3"/>
          <p:cNvSpPr txBox="1">
            <a:spLocks noGrp="1"/>
          </p:cNvSpPr>
          <p:nvPr>
            <p:ph type="title" hasCustomPrompt="1"/>
          </p:nvPr>
        </p:nvSpPr>
        <p:spPr>
          <a:xfrm>
            <a:off x="1024800" y="976100"/>
            <a:ext cx="4867500" cy="6207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59" name="Google Shape;259;p23"/>
          <p:cNvSpPr txBox="1">
            <a:spLocks noGrp="1"/>
          </p:cNvSpPr>
          <p:nvPr>
            <p:ph type="subTitle" idx="1"/>
          </p:nvPr>
        </p:nvSpPr>
        <p:spPr>
          <a:xfrm>
            <a:off x="1024800" y="1627026"/>
            <a:ext cx="4867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0" name="Google Shape;260;p23"/>
          <p:cNvSpPr txBox="1">
            <a:spLocks noGrp="1"/>
          </p:cNvSpPr>
          <p:nvPr>
            <p:ph type="title" idx="2" hasCustomPrompt="1"/>
          </p:nvPr>
        </p:nvSpPr>
        <p:spPr>
          <a:xfrm>
            <a:off x="2138250" y="2114836"/>
            <a:ext cx="4867500" cy="6207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1" name="Google Shape;261;p23"/>
          <p:cNvSpPr txBox="1">
            <a:spLocks noGrp="1"/>
          </p:cNvSpPr>
          <p:nvPr>
            <p:ph type="subTitle" idx="3"/>
          </p:nvPr>
        </p:nvSpPr>
        <p:spPr>
          <a:xfrm>
            <a:off x="2138250" y="2765660"/>
            <a:ext cx="4867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3"/>
          <p:cNvSpPr txBox="1">
            <a:spLocks noGrp="1"/>
          </p:cNvSpPr>
          <p:nvPr>
            <p:ph type="title" idx="4" hasCustomPrompt="1"/>
          </p:nvPr>
        </p:nvSpPr>
        <p:spPr>
          <a:xfrm>
            <a:off x="3251700" y="3278901"/>
            <a:ext cx="4867500" cy="6207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63" name="Google Shape;263;p23"/>
          <p:cNvSpPr txBox="1">
            <a:spLocks noGrp="1"/>
          </p:cNvSpPr>
          <p:nvPr>
            <p:ph type="subTitle" idx="5"/>
          </p:nvPr>
        </p:nvSpPr>
        <p:spPr>
          <a:xfrm>
            <a:off x="3251700" y="3929725"/>
            <a:ext cx="4867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4" name="Google Shape;264;p23"/>
          <p:cNvGrpSpPr/>
          <p:nvPr/>
        </p:nvGrpSpPr>
        <p:grpSpPr>
          <a:xfrm>
            <a:off x="8424000" y="209250"/>
            <a:ext cx="433550" cy="78899"/>
            <a:chOff x="8424000" y="285450"/>
            <a:chExt cx="433550" cy="78899"/>
          </a:xfrm>
        </p:grpSpPr>
        <p:cxnSp>
          <p:nvCxnSpPr>
            <p:cNvPr id="265" name="Google Shape;265;p2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66" name="Google Shape;266;p2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23"/>
            <p:cNvGrpSpPr/>
            <p:nvPr/>
          </p:nvGrpSpPr>
          <p:grpSpPr>
            <a:xfrm>
              <a:off x="8785929" y="285450"/>
              <a:ext cx="71621" cy="78899"/>
              <a:chOff x="3621700" y="273825"/>
              <a:chExt cx="100875" cy="111125"/>
            </a:xfrm>
          </p:grpSpPr>
          <p:cxnSp>
            <p:nvCxnSpPr>
              <p:cNvPr id="268" name="Google Shape;268;p2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69" name="Google Shape;269;p2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270"/>
        <p:cNvGrpSpPr/>
        <p:nvPr/>
      </p:nvGrpSpPr>
      <p:grpSpPr>
        <a:xfrm>
          <a:off x="0" y="0"/>
          <a:ext cx="0" cy="0"/>
          <a:chOff x="0" y="0"/>
          <a:chExt cx="0" cy="0"/>
        </a:xfrm>
      </p:grpSpPr>
      <p:sp>
        <p:nvSpPr>
          <p:cNvPr id="271" name="Google Shape;271;p24"/>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4"/>
          <p:cNvSpPr txBox="1">
            <a:spLocks noGrp="1"/>
          </p:cNvSpPr>
          <p:nvPr>
            <p:ph type="ctrTitle"/>
          </p:nvPr>
        </p:nvSpPr>
        <p:spPr>
          <a:xfrm>
            <a:off x="948600" y="947473"/>
            <a:ext cx="4284000" cy="8595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73" name="Google Shape;273;p24"/>
          <p:cNvSpPr txBox="1">
            <a:spLocks noGrp="1"/>
          </p:cNvSpPr>
          <p:nvPr>
            <p:ph type="subTitle" idx="1"/>
          </p:nvPr>
        </p:nvSpPr>
        <p:spPr>
          <a:xfrm>
            <a:off x="948600" y="1806966"/>
            <a:ext cx="4293900" cy="45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74" name="Google Shape;274;p24"/>
          <p:cNvSpPr txBox="1">
            <a:spLocks noGrp="1"/>
          </p:cNvSpPr>
          <p:nvPr>
            <p:ph type="subTitle" idx="2"/>
          </p:nvPr>
        </p:nvSpPr>
        <p:spPr>
          <a:xfrm>
            <a:off x="948600" y="2264775"/>
            <a:ext cx="2698800" cy="606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75" name="Google Shape;275;p24"/>
          <p:cNvSpPr txBox="1"/>
          <p:nvPr/>
        </p:nvSpPr>
        <p:spPr>
          <a:xfrm>
            <a:off x="948600" y="3511225"/>
            <a:ext cx="6139500" cy="554100"/>
          </a:xfrm>
          <a:prstGeom prst="rect">
            <a:avLst/>
          </a:prstGeom>
          <a:noFill/>
          <a:ln>
            <a:noFill/>
          </a:ln>
        </p:spPr>
        <p:txBody>
          <a:bodyPr spcFirstLastPara="1" wrap="square" lIns="91425" tIns="91425" rIns="91425" bIns="91425" anchor="t" anchorCtr="0">
            <a:spAutoFit/>
          </a:bodyPr>
          <a:lstStyle/>
          <a:p>
            <a:pPr marL="0" lvl="0" indent="0" algn="l" rtl="0">
              <a:spcBef>
                <a:spcPts val="300"/>
              </a:spcBef>
              <a:spcAft>
                <a:spcPts val="0"/>
              </a:spcAft>
              <a:buNone/>
            </a:pPr>
            <a:r>
              <a:rPr lang="en" sz="1200">
                <a:solidFill>
                  <a:schemeClr val="dk2"/>
                </a:solidFill>
                <a:latin typeface="Fira Code"/>
                <a:ea typeface="Fira Code"/>
                <a:cs typeface="Fira Code"/>
                <a:sym typeface="Fira Code"/>
              </a:rPr>
              <a:t>CREDITS: This presentation template was created by </a:t>
            </a:r>
            <a:r>
              <a:rPr lang="en" sz="1200" b="1">
                <a:solidFill>
                  <a:schemeClr val="dk2"/>
                </a:solidFill>
                <a:uFill>
                  <a:noFill/>
                </a:uFill>
                <a:latin typeface="Fira Code"/>
                <a:ea typeface="Fira Code"/>
                <a:cs typeface="Fira Code"/>
                <a:sym typeface="Fira Code"/>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b="1">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and includes icons by </a:t>
            </a:r>
            <a:r>
              <a:rPr lang="en" sz="1200" b="1">
                <a:solidFill>
                  <a:schemeClr val="dk2"/>
                </a:solidFill>
                <a:uFill>
                  <a:noFill/>
                </a:uFill>
                <a:latin typeface="Fira Code"/>
                <a:ea typeface="Fira Code"/>
                <a:cs typeface="Fira Code"/>
                <a:sym typeface="Fira Code"/>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b="1">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and infographics &amp; images by </a:t>
            </a:r>
            <a:r>
              <a:rPr lang="en" sz="1200" b="1">
                <a:solidFill>
                  <a:schemeClr val="dk2"/>
                </a:solidFill>
                <a:uFill>
                  <a:noFill/>
                </a:uFill>
                <a:latin typeface="Fira Code"/>
                <a:ea typeface="Fira Code"/>
                <a:cs typeface="Fira Code"/>
                <a:sym typeface="Fira Code"/>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200" b="1">
              <a:solidFill>
                <a:schemeClr val="dk2"/>
              </a:solidFill>
              <a:latin typeface="Fira Code"/>
              <a:ea typeface="Fira Code"/>
              <a:cs typeface="Fira Code"/>
              <a:sym typeface="Fira Code"/>
            </a:endParaRPr>
          </a:p>
        </p:txBody>
      </p:sp>
      <p:grpSp>
        <p:nvGrpSpPr>
          <p:cNvPr id="276" name="Google Shape;276;p24"/>
          <p:cNvGrpSpPr/>
          <p:nvPr/>
        </p:nvGrpSpPr>
        <p:grpSpPr>
          <a:xfrm>
            <a:off x="8424000" y="209250"/>
            <a:ext cx="433550" cy="78899"/>
            <a:chOff x="8424000" y="285450"/>
            <a:chExt cx="433550" cy="78899"/>
          </a:xfrm>
        </p:grpSpPr>
        <p:cxnSp>
          <p:nvCxnSpPr>
            <p:cNvPr id="277" name="Google Shape;277;p24"/>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78" name="Google Shape;278;p24"/>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24"/>
            <p:cNvGrpSpPr/>
            <p:nvPr/>
          </p:nvGrpSpPr>
          <p:grpSpPr>
            <a:xfrm>
              <a:off x="8785929" y="285450"/>
              <a:ext cx="71621" cy="78899"/>
              <a:chOff x="3621700" y="273825"/>
              <a:chExt cx="100875" cy="111125"/>
            </a:xfrm>
          </p:grpSpPr>
          <p:cxnSp>
            <p:nvCxnSpPr>
              <p:cNvPr id="280" name="Google Shape;280;p24"/>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81" name="Google Shape;281;p24"/>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82"/>
        <p:cNvGrpSpPr/>
        <p:nvPr/>
      </p:nvGrpSpPr>
      <p:grpSpPr>
        <a:xfrm>
          <a:off x="0" y="0"/>
          <a:ext cx="0" cy="0"/>
          <a:chOff x="0" y="0"/>
          <a:chExt cx="0" cy="0"/>
        </a:xfrm>
      </p:grpSpPr>
      <p:sp>
        <p:nvSpPr>
          <p:cNvPr id="283" name="Google Shape;283;p25"/>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284" name="Google Shape;284;p25"/>
          <p:cNvGrpSpPr/>
          <p:nvPr/>
        </p:nvGrpSpPr>
        <p:grpSpPr>
          <a:xfrm>
            <a:off x="286625" y="3999999"/>
            <a:ext cx="145867" cy="958251"/>
            <a:chOff x="286625" y="3923799"/>
            <a:chExt cx="145867" cy="958251"/>
          </a:xfrm>
        </p:grpSpPr>
        <p:sp>
          <p:nvSpPr>
            <p:cNvPr id="285" name="Google Shape;285;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25"/>
            <p:cNvGrpSpPr/>
            <p:nvPr/>
          </p:nvGrpSpPr>
          <p:grpSpPr>
            <a:xfrm>
              <a:off x="298112" y="4342643"/>
              <a:ext cx="110182" cy="126862"/>
              <a:chOff x="281100" y="2027800"/>
              <a:chExt cx="140700" cy="162000"/>
            </a:xfrm>
          </p:grpSpPr>
          <p:sp>
            <p:nvSpPr>
              <p:cNvPr id="287" name="Google Shape;287;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25"/>
              <p:cNvGrpSpPr/>
              <p:nvPr/>
            </p:nvGrpSpPr>
            <p:grpSpPr>
              <a:xfrm>
                <a:off x="308875" y="2088450"/>
                <a:ext cx="85200" cy="40700"/>
                <a:chOff x="308875" y="2087000"/>
                <a:chExt cx="85200" cy="40700"/>
              </a:xfrm>
            </p:grpSpPr>
            <p:cxnSp>
              <p:nvCxnSpPr>
                <p:cNvPr id="289" name="Google Shape;289;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291" name="Google Shape;291;p25"/>
            <p:cNvGrpSpPr/>
            <p:nvPr/>
          </p:nvGrpSpPr>
          <p:grpSpPr>
            <a:xfrm>
              <a:off x="286625" y="3923799"/>
              <a:ext cx="133200" cy="133200"/>
              <a:chOff x="286625" y="3648899"/>
              <a:chExt cx="133200" cy="133200"/>
            </a:xfrm>
          </p:grpSpPr>
          <p:sp>
            <p:nvSpPr>
              <p:cNvPr id="292" name="Google Shape;292;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4" name="Google Shape;294;p25">
            <a:hlinkClick r:id="rId2"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295" name="Google Shape;295;p25"/>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 name="Google Shape;296;p25"/>
          <p:cNvGrpSpPr/>
          <p:nvPr/>
        </p:nvGrpSpPr>
        <p:grpSpPr>
          <a:xfrm>
            <a:off x="8424000" y="209250"/>
            <a:ext cx="433550" cy="78899"/>
            <a:chOff x="8424000" y="285450"/>
            <a:chExt cx="433550" cy="78899"/>
          </a:xfrm>
        </p:grpSpPr>
        <p:cxnSp>
          <p:nvCxnSpPr>
            <p:cNvPr id="297" name="Google Shape;297;p2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98" name="Google Shape;298;p2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25"/>
            <p:cNvGrpSpPr/>
            <p:nvPr/>
          </p:nvGrpSpPr>
          <p:grpSpPr>
            <a:xfrm>
              <a:off x="8785929" y="285450"/>
              <a:ext cx="71621" cy="78899"/>
              <a:chOff x="3621700" y="273825"/>
              <a:chExt cx="100875" cy="111125"/>
            </a:xfrm>
          </p:grpSpPr>
          <p:cxnSp>
            <p:nvCxnSpPr>
              <p:cNvPr id="300" name="Google Shape;300;p2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01" name="Google Shape;301;p2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02" name="Google Shape;302;p25"/>
          <p:cNvGrpSpPr/>
          <p:nvPr/>
        </p:nvGrpSpPr>
        <p:grpSpPr>
          <a:xfrm>
            <a:off x="299286" y="189025"/>
            <a:ext cx="133205" cy="119344"/>
            <a:chOff x="222150" y="185025"/>
            <a:chExt cx="170100" cy="152400"/>
          </a:xfrm>
        </p:grpSpPr>
        <p:cxnSp>
          <p:nvCxnSpPr>
            <p:cNvPr id="303" name="Google Shape;303;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04" name="Google Shape;304;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05" name="Google Shape;305;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306"/>
        <p:cNvGrpSpPr/>
        <p:nvPr/>
      </p:nvGrpSpPr>
      <p:grpSpPr>
        <a:xfrm>
          <a:off x="0" y="0"/>
          <a:ext cx="0" cy="0"/>
          <a:chOff x="0" y="0"/>
          <a:chExt cx="0" cy="0"/>
        </a:xfrm>
      </p:grpSpPr>
      <p:sp>
        <p:nvSpPr>
          <p:cNvPr id="307" name="Google Shape;307;p26"/>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08" name="Google Shape;308;p26"/>
          <p:cNvGrpSpPr/>
          <p:nvPr/>
        </p:nvGrpSpPr>
        <p:grpSpPr>
          <a:xfrm>
            <a:off x="286625" y="3999999"/>
            <a:ext cx="145867" cy="958251"/>
            <a:chOff x="286625" y="3923799"/>
            <a:chExt cx="145867" cy="958251"/>
          </a:xfrm>
        </p:grpSpPr>
        <p:sp>
          <p:nvSpPr>
            <p:cNvPr id="309" name="Google Shape;309;p2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26"/>
            <p:cNvGrpSpPr/>
            <p:nvPr/>
          </p:nvGrpSpPr>
          <p:grpSpPr>
            <a:xfrm>
              <a:off x="298112" y="4342643"/>
              <a:ext cx="110182" cy="126862"/>
              <a:chOff x="281100" y="2027800"/>
              <a:chExt cx="140700" cy="162000"/>
            </a:xfrm>
          </p:grpSpPr>
          <p:sp>
            <p:nvSpPr>
              <p:cNvPr id="311" name="Google Shape;311;p2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 name="Google Shape;312;p26"/>
              <p:cNvGrpSpPr/>
              <p:nvPr/>
            </p:nvGrpSpPr>
            <p:grpSpPr>
              <a:xfrm>
                <a:off x="308875" y="2088450"/>
                <a:ext cx="85200" cy="40700"/>
                <a:chOff x="308875" y="2087000"/>
                <a:chExt cx="85200" cy="40700"/>
              </a:xfrm>
            </p:grpSpPr>
            <p:cxnSp>
              <p:nvCxnSpPr>
                <p:cNvPr id="313" name="Google Shape;313;p2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14" name="Google Shape;314;p2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15" name="Google Shape;315;p26"/>
            <p:cNvGrpSpPr/>
            <p:nvPr/>
          </p:nvGrpSpPr>
          <p:grpSpPr>
            <a:xfrm>
              <a:off x="286625" y="3923799"/>
              <a:ext cx="133200" cy="133200"/>
              <a:chOff x="286625" y="3648899"/>
              <a:chExt cx="133200" cy="133200"/>
            </a:xfrm>
          </p:grpSpPr>
          <p:sp>
            <p:nvSpPr>
              <p:cNvPr id="316" name="Google Shape;316;p2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8" name="Google Shape;318;p26">
            <a:hlinkClick r:id="rId2"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grpSp>
        <p:nvGrpSpPr>
          <p:cNvPr id="319" name="Google Shape;319;p26"/>
          <p:cNvGrpSpPr/>
          <p:nvPr/>
        </p:nvGrpSpPr>
        <p:grpSpPr>
          <a:xfrm>
            <a:off x="8424000" y="209250"/>
            <a:ext cx="433550" cy="78899"/>
            <a:chOff x="8424000" y="285450"/>
            <a:chExt cx="433550" cy="78899"/>
          </a:xfrm>
        </p:grpSpPr>
        <p:cxnSp>
          <p:nvCxnSpPr>
            <p:cNvPr id="320" name="Google Shape;320;p2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21" name="Google Shape;321;p2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26"/>
            <p:cNvGrpSpPr/>
            <p:nvPr/>
          </p:nvGrpSpPr>
          <p:grpSpPr>
            <a:xfrm>
              <a:off x="8785929" y="285450"/>
              <a:ext cx="71621" cy="78899"/>
              <a:chOff x="3621700" y="273825"/>
              <a:chExt cx="100875" cy="111125"/>
            </a:xfrm>
          </p:grpSpPr>
          <p:cxnSp>
            <p:nvCxnSpPr>
              <p:cNvPr id="323" name="Google Shape;323;p2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24" name="Google Shape;324;p2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25" name="Google Shape;325;p26"/>
          <p:cNvGrpSpPr/>
          <p:nvPr/>
        </p:nvGrpSpPr>
        <p:grpSpPr>
          <a:xfrm>
            <a:off x="299286" y="189025"/>
            <a:ext cx="133205" cy="119344"/>
            <a:chOff x="222150" y="185025"/>
            <a:chExt cx="170100" cy="152400"/>
          </a:xfrm>
        </p:grpSpPr>
        <p:cxnSp>
          <p:nvCxnSpPr>
            <p:cNvPr id="326" name="Google Shape;326;p2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7" name="Google Shape;327;p2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28" name="Google Shape;328;p2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8_1_1">
    <p:spTree>
      <p:nvGrpSpPr>
        <p:cNvPr id="1" name="Shape 329"/>
        <p:cNvGrpSpPr/>
        <p:nvPr/>
      </p:nvGrpSpPr>
      <p:grpSpPr>
        <a:xfrm>
          <a:off x="0" y="0"/>
          <a:ext cx="0" cy="0"/>
          <a:chOff x="0" y="0"/>
          <a:chExt cx="0" cy="0"/>
        </a:xfrm>
      </p:grpSpPr>
      <p:sp>
        <p:nvSpPr>
          <p:cNvPr id="330" name="Google Shape;330;p27"/>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31" name="Google Shape;331;p27"/>
          <p:cNvGrpSpPr/>
          <p:nvPr/>
        </p:nvGrpSpPr>
        <p:grpSpPr>
          <a:xfrm>
            <a:off x="286625" y="3999999"/>
            <a:ext cx="145867" cy="958251"/>
            <a:chOff x="286625" y="3923799"/>
            <a:chExt cx="145867" cy="958251"/>
          </a:xfrm>
        </p:grpSpPr>
        <p:sp>
          <p:nvSpPr>
            <p:cNvPr id="332" name="Google Shape;332;p2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27"/>
            <p:cNvGrpSpPr/>
            <p:nvPr/>
          </p:nvGrpSpPr>
          <p:grpSpPr>
            <a:xfrm>
              <a:off x="298112" y="4342643"/>
              <a:ext cx="110182" cy="126862"/>
              <a:chOff x="281100" y="2027800"/>
              <a:chExt cx="140700" cy="162000"/>
            </a:xfrm>
          </p:grpSpPr>
          <p:sp>
            <p:nvSpPr>
              <p:cNvPr id="334" name="Google Shape;334;p2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 name="Google Shape;335;p27"/>
              <p:cNvGrpSpPr/>
              <p:nvPr/>
            </p:nvGrpSpPr>
            <p:grpSpPr>
              <a:xfrm>
                <a:off x="308875" y="2088450"/>
                <a:ext cx="85200" cy="40700"/>
                <a:chOff x="308875" y="2087000"/>
                <a:chExt cx="85200" cy="40700"/>
              </a:xfrm>
            </p:grpSpPr>
            <p:cxnSp>
              <p:nvCxnSpPr>
                <p:cNvPr id="336" name="Google Shape;336;p2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37" name="Google Shape;337;p2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38" name="Google Shape;338;p27"/>
            <p:cNvGrpSpPr/>
            <p:nvPr/>
          </p:nvGrpSpPr>
          <p:grpSpPr>
            <a:xfrm>
              <a:off x="286625" y="3923799"/>
              <a:ext cx="133200" cy="133200"/>
              <a:chOff x="286625" y="3648899"/>
              <a:chExt cx="133200" cy="133200"/>
            </a:xfrm>
          </p:grpSpPr>
          <p:sp>
            <p:nvSpPr>
              <p:cNvPr id="339" name="Google Shape;339;p2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1" name="Google Shape;341;p27">
            <a:hlinkClick r:id="rId2"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342" name="Google Shape;342;p27"/>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27"/>
          <p:cNvGrpSpPr/>
          <p:nvPr/>
        </p:nvGrpSpPr>
        <p:grpSpPr>
          <a:xfrm>
            <a:off x="8424000" y="209250"/>
            <a:ext cx="433550" cy="78899"/>
            <a:chOff x="8424000" y="285450"/>
            <a:chExt cx="433550" cy="78899"/>
          </a:xfrm>
        </p:grpSpPr>
        <p:cxnSp>
          <p:nvCxnSpPr>
            <p:cNvPr id="344" name="Google Shape;344;p27"/>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45" name="Google Shape;345;p27"/>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7"/>
            <p:cNvGrpSpPr/>
            <p:nvPr/>
          </p:nvGrpSpPr>
          <p:grpSpPr>
            <a:xfrm>
              <a:off x="8785929" y="285450"/>
              <a:ext cx="71621" cy="78899"/>
              <a:chOff x="3621700" y="273825"/>
              <a:chExt cx="100875" cy="111125"/>
            </a:xfrm>
          </p:grpSpPr>
          <p:cxnSp>
            <p:nvCxnSpPr>
              <p:cNvPr id="347" name="Google Shape;347;p27"/>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48" name="Google Shape;348;p27"/>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grpSp>
        <p:nvGrpSpPr>
          <p:cNvPr id="349" name="Google Shape;349;p27"/>
          <p:cNvGrpSpPr/>
          <p:nvPr/>
        </p:nvGrpSpPr>
        <p:grpSpPr>
          <a:xfrm>
            <a:off x="299286" y="189025"/>
            <a:ext cx="133205" cy="119344"/>
            <a:chOff x="222150" y="185025"/>
            <a:chExt cx="170100" cy="152400"/>
          </a:xfrm>
        </p:grpSpPr>
        <p:cxnSp>
          <p:nvCxnSpPr>
            <p:cNvPr id="350" name="Google Shape;350;p2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1" name="Google Shape;351;p2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2" name="Google Shape;352;p2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53" name="Google Shape;353;p27"/>
          <p:cNvGrpSpPr/>
          <p:nvPr/>
        </p:nvGrpSpPr>
        <p:grpSpPr>
          <a:xfrm>
            <a:off x="1028975" y="1070563"/>
            <a:ext cx="2136214" cy="3002387"/>
            <a:chOff x="5380450" y="1070563"/>
            <a:chExt cx="2136214" cy="3002387"/>
          </a:xfrm>
        </p:grpSpPr>
        <p:sp>
          <p:nvSpPr>
            <p:cNvPr id="354" name="Google Shape;354;p27"/>
            <p:cNvSpPr/>
            <p:nvPr/>
          </p:nvSpPr>
          <p:spPr>
            <a:xfrm>
              <a:off x="6164625" y="1344650"/>
              <a:ext cx="1334100" cy="2405100"/>
            </a:xfrm>
            <a:prstGeom prst="roundRect">
              <a:avLst>
                <a:gd name="adj" fmla="val 0"/>
              </a:avLst>
            </a:prstGeom>
            <a:solidFill>
              <a:schemeClr val="accent3"/>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7"/>
            <p:cNvSpPr/>
            <p:nvPr/>
          </p:nvSpPr>
          <p:spPr>
            <a:xfrm>
              <a:off x="6298575" y="1546875"/>
              <a:ext cx="1066200" cy="449700"/>
            </a:xfrm>
            <a:prstGeom prst="roundRect">
              <a:avLst>
                <a:gd name="adj" fmla="val 18711"/>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6298575" y="2078800"/>
              <a:ext cx="1066200" cy="999900"/>
            </a:xfrm>
            <a:prstGeom prst="roundRect">
              <a:avLst>
                <a:gd name="adj" fmla="val 7939"/>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6298575" y="3140800"/>
              <a:ext cx="1066200" cy="449700"/>
            </a:xfrm>
            <a:prstGeom prst="roundRect">
              <a:avLst>
                <a:gd name="adj" fmla="val 18711"/>
              </a:avLst>
            </a:pr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 name="Google Shape;359;p27"/>
            <p:cNvGrpSpPr/>
            <p:nvPr/>
          </p:nvGrpSpPr>
          <p:grpSpPr>
            <a:xfrm>
              <a:off x="5380450" y="1200275"/>
              <a:ext cx="1386600" cy="449700"/>
              <a:chOff x="5270675" y="1411375"/>
              <a:chExt cx="1386600" cy="449700"/>
            </a:xfrm>
          </p:grpSpPr>
          <p:sp>
            <p:nvSpPr>
              <p:cNvPr id="360" name="Google Shape;360;p27"/>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27"/>
              <p:cNvGrpSpPr/>
              <p:nvPr/>
            </p:nvGrpSpPr>
            <p:grpSpPr>
              <a:xfrm>
                <a:off x="5794626" y="1542600"/>
                <a:ext cx="706512" cy="187247"/>
                <a:chOff x="5784976" y="732725"/>
                <a:chExt cx="706512" cy="187247"/>
              </a:xfrm>
            </p:grpSpPr>
            <p:sp>
              <p:nvSpPr>
                <p:cNvPr id="364" name="Google Shape;364;p27"/>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7" name="Google Shape;367;p27"/>
            <p:cNvGrpSpPr/>
            <p:nvPr/>
          </p:nvGrpSpPr>
          <p:grpSpPr>
            <a:xfrm>
              <a:off x="5573850" y="3355500"/>
              <a:ext cx="381600" cy="356700"/>
              <a:chOff x="1062200" y="3366813"/>
              <a:chExt cx="381600" cy="356700"/>
            </a:xfrm>
          </p:grpSpPr>
          <p:sp>
            <p:nvSpPr>
              <p:cNvPr id="368" name="Google Shape;368;p27"/>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27"/>
              <p:cNvGrpSpPr/>
              <p:nvPr/>
            </p:nvGrpSpPr>
            <p:grpSpPr>
              <a:xfrm>
                <a:off x="1138484" y="3433275"/>
                <a:ext cx="229200" cy="229200"/>
                <a:chOff x="955447" y="3891500"/>
                <a:chExt cx="229200" cy="229200"/>
              </a:xfrm>
            </p:grpSpPr>
            <p:sp>
              <p:nvSpPr>
                <p:cNvPr id="370" name="Google Shape;370;p27"/>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2" name="Google Shape;372;p27"/>
            <p:cNvGrpSpPr/>
            <p:nvPr/>
          </p:nvGrpSpPr>
          <p:grpSpPr>
            <a:xfrm rot="5400000">
              <a:off x="5462261" y="2839775"/>
              <a:ext cx="604800" cy="147600"/>
              <a:chOff x="7688649" y="828750"/>
              <a:chExt cx="604800" cy="147600"/>
            </a:xfrm>
          </p:grpSpPr>
          <p:sp>
            <p:nvSpPr>
              <p:cNvPr id="373" name="Google Shape;373;p27"/>
              <p:cNvSpPr/>
              <p:nvPr/>
            </p:nvSpPr>
            <p:spPr>
              <a:xfrm>
                <a:off x="8145849" y="828750"/>
                <a:ext cx="147600" cy="147600"/>
              </a:xfrm>
              <a:prstGeom prst="ellipse">
                <a:avLst/>
              </a:prstGeom>
              <a:gradFill>
                <a:gsLst>
                  <a:gs pos="0">
                    <a:srgbClr val="E9A984"/>
                  </a:gs>
                  <a:gs pos="100000">
                    <a:srgbClr val="E57C85"/>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7917249" y="828750"/>
                <a:ext cx="147600" cy="147600"/>
              </a:xfrm>
              <a:prstGeom prst="ellipse">
                <a:avLst/>
              </a:prstGeom>
              <a:gradFill>
                <a:gsLst>
                  <a:gs pos="0">
                    <a:srgbClr val="FFF68E"/>
                  </a:gs>
                  <a:gs pos="100000">
                    <a:srgbClr val="FFD966"/>
                  </a:gs>
                </a:gsLst>
                <a:path path="circle">
                  <a:fillToRect l="50000" t="50000" r="50000" b="50000"/>
                </a:path>
                <a:tileRect/>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7688649" y="828750"/>
                <a:ext cx="147600" cy="147600"/>
              </a:xfrm>
              <a:prstGeom prst="ellipse">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 name="Google Shape;376;p27"/>
          <p:cNvGrpSpPr/>
          <p:nvPr/>
        </p:nvGrpSpPr>
        <p:grpSpPr>
          <a:xfrm>
            <a:off x="2282900" y="2966425"/>
            <a:ext cx="1710600" cy="263700"/>
            <a:chOff x="2282900" y="800475"/>
            <a:chExt cx="1710600" cy="263700"/>
          </a:xfrm>
        </p:grpSpPr>
        <p:sp>
          <p:nvSpPr>
            <p:cNvPr id="377" name="Google Shape;377;p27"/>
            <p:cNvSpPr/>
            <p:nvPr/>
          </p:nvSpPr>
          <p:spPr>
            <a:xfrm>
              <a:off x="2282900" y="800475"/>
              <a:ext cx="17106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663000" y="865783"/>
              <a:ext cx="12570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7"/>
          <p:cNvGrpSpPr/>
          <p:nvPr/>
        </p:nvGrpSpPr>
        <p:grpSpPr>
          <a:xfrm>
            <a:off x="2740505" y="1862116"/>
            <a:ext cx="795391" cy="626114"/>
            <a:chOff x="7760767" y="1176066"/>
            <a:chExt cx="795391" cy="626114"/>
          </a:xfrm>
        </p:grpSpPr>
        <p:sp>
          <p:nvSpPr>
            <p:cNvPr id="381" name="Google Shape;381;p27"/>
            <p:cNvSpPr/>
            <p:nvPr/>
          </p:nvSpPr>
          <p:spPr>
            <a:xfrm>
              <a:off x="7760767" y="1176066"/>
              <a:ext cx="795391" cy="626114"/>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27"/>
            <p:cNvGrpSpPr/>
            <p:nvPr/>
          </p:nvGrpSpPr>
          <p:grpSpPr>
            <a:xfrm>
              <a:off x="7815937" y="1292090"/>
              <a:ext cx="594430" cy="276787"/>
              <a:chOff x="7603656" y="1520706"/>
              <a:chExt cx="657046" cy="305943"/>
            </a:xfrm>
          </p:grpSpPr>
          <p:sp>
            <p:nvSpPr>
              <p:cNvPr id="383" name="Google Shape;383;p27"/>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948600" y="1893800"/>
            <a:ext cx="3936300" cy="1499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948600" y="1052000"/>
            <a:ext cx="1625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948600" y="3392900"/>
            <a:ext cx="3652200" cy="71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424000" y="209250"/>
            <a:ext cx="433550" cy="78899"/>
            <a:chOff x="8424000" y="285450"/>
            <a:chExt cx="433550" cy="78899"/>
          </a:xfrm>
        </p:grpSpPr>
        <p:cxnSp>
          <p:nvCxnSpPr>
            <p:cNvPr id="24" name="Google Shape;24;p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5" name="Google Shape;25;p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3"/>
            <p:cNvGrpSpPr/>
            <p:nvPr/>
          </p:nvGrpSpPr>
          <p:grpSpPr>
            <a:xfrm>
              <a:off x="8785929" y="285450"/>
              <a:ext cx="71621" cy="78899"/>
              <a:chOff x="3621700" y="273825"/>
              <a:chExt cx="100875" cy="111125"/>
            </a:xfrm>
          </p:grpSpPr>
          <p:cxnSp>
            <p:nvCxnSpPr>
              <p:cNvPr id="27" name="Google Shape;27;p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8" name="Google Shape;28;p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9"/>
        <p:cNvGrpSpPr/>
        <p:nvPr/>
      </p:nvGrpSpPr>
      <p:grpSpPr>
        <a:xfrm>
          <a:off x="0" y="0"/>
          <a:ext cx="0" cy="0"/>
          <a:chOff x="0" y="0"/>
          <a:chExt cx="0" cy="0"/>
        </a:xfrm>
      </p:grpSpPr>
      <p:sp>
        <p:nvSpPr>
          <p:cNvPr id="40" name="Google Shape;40;p5"/>
          <p:cNvSpPr/>
          <p:nvPr/>
        </p:nvSpPr>
        <p:spPr>
          <a:xfrm>
            <a:off x="7200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46209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txBox="1">
            <a:spLocks noGrp="1"/>
          </p:cNvSpPr>
          <p:nvPr>
            <p:ph type="subTitle" idx="1"/>
          </p:nvPr>
        </p:nvSpPr>
        <p:spPr>
          <a:xfrm>
            <a:off x="1149300" y="2465950"/>
            <a:ext cx="2944500" cy="462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3" name="Google Shape;43;p5"/>
          <p:cNvSpPr txBox="1">
            <a:spLocks noGrp="1"/>
          </p:cNvSpPr>
          <p:nvPr>
            <p:ph type="subTitle" idx="2"/>
          </p:nvPr>
        </p:nvSpPr>
        <p:spPr>
          <a:xfrm>
            <a:off x="5126400" y="2558050"/>
            <a:ext cx="2944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4" name="Google Shape;44;p5"/>
          <p:cNvSpPr txBox="1">
            <a:spLocks noGrp="1"/>
          </p:cNvSpPr>
          <p:nvPr>
            <p:ph type="subTitle" idx="3"/>
          </p:nvPr>
        </p:nvSpPr>
        <p:spPr>
          <a:xfrm>
            <a:off x="11493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 name="Google Shape;45;p5"/>
          <p:cNvSpPr txBox="1">
            <a:spLocks noGrp="1"/>
          </p:cNvSpPr>
          <p:nvPr>
            <p:ph type="subTitle" idx="4"/>
          </p:nvPr>
        </p:nvSpPr>
        <p:spPr>
          <a:xfrm>
            <a:off x="50502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7" name="Google Shape;47;p5"/>
          <p:cNvGrpSpPr/>
          <p:nvPr/>
        </p:nvGrpSpPr>
        <p:grpSpPr>
          <a:xfrm>
            <a:off x="8424000" y="209250"/>
            <a:ext cx="433550" cy="78899"/>
            <a:chOff x="8424000" y="285450"/>
            <a:chExt cx="433550" cy="78899"/>
          </a:xfrm>
        </p:grpSpPr>
        <p:cxnSp>
          <p:nvCxnSpPr>
            <p:cNvPr id="48" name="Google Shape;48;p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49" name="Google Shape;49;p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5"/>
            <p:cNvGrpSpPr/>
            <p:nvPr/>
          </p:nvGrpSpPr>
          <p:grpSpPr>
            <a:xfrm>
              <a:off x="8785929" y="285450"/>
              <a:ext cx="71621" cy="78899"/>
              <a:chOff x="3621700" y="273825"/>
              <a:chExt cx="100875" cy="111125"/>
            </a:xfrm>
          </p:grpSpPr>
          <p:cxnSp>
            <p:nvCxnSpPr>
              <p:cNvPr id="51" name="Google Shape;51;p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52" name="Google Shape;52;p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6" name="Google Shape;56;p6"/>
          <p:cNvGrpSpPr/>
          <p:nvPr/>
        </p:nvGrpSpPr>
        <p:grpSpPr>
          <a:xfrm>
            <a:off x="8424000" y="209250"/>
            <a:ext cx="433550" cy="78899"/>
            <a:chOff x="8424000" y="285450"/>
            <a:chExt cx="433550" cy="78899"/>
          </a:xfrm>
        </p:grpSpPr>
        <p:cxnSp>
          <p:nvCxnSpPr>
            <p:cNvPr id="57" name="Google Shape;57;p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58" name="Google Shape;58;p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785929" y="285450"/>
              <a:ext cx="71621" cy="78899"/>
              <a:chOff x="3621700" y="273825"/>
              <a:chExt cx="100875" cy="111125"/>
            </a:xfrm>
          </p:grpSpPr>
          <p:cxnSp>
            <p:nvCxnSpPr>
              <p:cNvPr id="60" name="Google Shape;60;p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61" name="Google Shape;61;p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sp>
        <p:nvSpPr>
          <p:cNvPr id="63" name="Google Shape;63;p7"/>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5" name="Google Shape;65;p7"/>
          <p:cNvSpPr txBox="1">
            <a:spLocks noGrp="1"/>
          </p:cNvSpPr>
          <p:nvPr>
            <p:ph type="body" idx="1"/>
          </p:nvPr>
        </p:nvSpPr>
        <p:spPr>
          <a:xfrm>
            <a:off x="1056600" y="1598400"/>
            <a:ext cx="3492000" cy="2595600"/>
          </a:xfrm>
          <a:prstGeom prst="rect">
            <a:avLst/>
          </a:prstGeom>
        </p:spPr>
        <p:txBody>
          <a:bodyPr spcFirstLastPara="1" wrap="square" lIns="91425" tIns="91425" rIns="91425" bIns="91425" anchor="ctr" anchorCtr="0">
            <a:noAutofit/>
          </a:bodyPr>
          <a:lstStyle>
            <a:lvl1pPr marL="457200" lvl="0" indent="-279400" rtl="0">
              <a:lnSpc>
                <a:spcPct val="100000"/>
              </a:lnSpc>
              <a:spcBef>
                <a:spcPts val="0"/>
              </a:spcBef>
              <a:spcAft>
                <a:spcPts val="0"/>
              </a:spcAft>
              <a:buSzPts val="800"/>
              <a:buFont typeface="Open Sans"/>
              <a:buChar char="●"/>
              <a:defRPr sz="1400"/>
            </a:lvl1pPr>
            <a:lvl2pPr marL="914400" lvl="1" indent="-279400" rtl="0">
              <a:lnSpc>
                <a:spcPct val="115000"/>
              </a:lnSpc>
              <a:spcBef>
                <a:spcPts val="0"/>
              </a:spcBef>
              <a:spcAft>
                <a:spcPts val="0"/>
              </a:spcAft>
              <a:buSzPts val="800"/>
              <a:buFont typeface="Open Sans"/>
              <a:buChar char="○"/>
              <a:defRPr/>
            </a:lvl2pPr>
            <a:lvl3pPr marL="1371600" lvl="2" indent="-279400" rtl="0">
              <a:lnSpc>
                <a:spcPct val="115000"/>
              </a:lnSpc>
              <a:spcBef>
                <a:spcPts val="0"/>
              </a:spcBef>
              <a:spcAft>
                <a:spcPts val="0"/>
              </a:spcAft>
              <a:buSzPts val="800"/>
              <a:buFont typeface="Open Sans"/>
              <a:buChar char="■"/>
              <a:defRPr/>
            </a:lvl3pPr>
            <a:lvl4pPr marL="1828800" lvl="3" indent="-279400" rtl="0">
              <a:lnSpc>
                <a:spcPct val="115000"/>
              </a:lnSpc>
              <a:spcBef>
                <a:spcPts val="0"/>
              </a:spcBef>
              <a:spcAft>
                <a:spcPts val="0"/>
              </a:spcAft>
              <a:buSzPts val="800"/>
              <a:buFont typeface="Open Sans"/>
              <a:buChar char="●"/>
              <a:defRPr/>
            </a:lvl4pPr>
            <a:lvl5pPr marL="2286000" lvl="4" indent="-304800" rtl="0">
              <a:lnSpc>
                <a:spcPct val="115000"/>
              </a:lnSpc>
              <a:spcBef>
                <a:spcPts val="0"/>
              </a:spcBef>
              <a:spcAft>
                <a:spcPts val="0"/>
              </a:spcAft>
              <a:buSzPts val="1200"/>
              <a:buFont typeface="Open Sans"/>
              <a:buChar char="○"/>
              <a:defRPr/>
            </a:lvl5pPr>
            <a:lvl6pPr marL="2743200" lvl="5" indent="-304800" rtl="0">
              <a:lnSpc>
                <a:spcPct val="115000"/>
              </a:lnSpc>
              <a:spcBef>
                <a:spcPts val="0"/>
              </a:spcBef>
              <a:spcAft>
                <a:spcPts val="0"/>
              </a:spcAft>
              <a:buSzPts val="1200"/>
              <a:buFont typeface="Open Sans"/>
              <a:buChar char="■"/>
              <a:defRPr/>
            </a:lvl6pPr>
            <a:lvl7pPr marL="3200400" lvl="6" indent="-273050" rtl="0">
              <a:lnSpc>
                <a:spcPct val="115000"/>
              </a:lnSpc>
              <a:spcBef>
                <a:spcPts val="0"/>
              </a:spcBef>
              <a:spcAft>
                <a:spcPts val="0"/>
              </a:spcAft>
              <a:buSzPts val="700"/>
              <a:buFont typeface="Open Sans"/>
              <a:buChar char="●"/>
              <a:defRPr/>
            </a:lvl7pPr>
            <a:lvl8pPr marL="3657600" lvl="7" indent="-273050" rtl="0">
              <a:lnSpc>
                <a:spcPct val="115000"/>
              </a:lnSpc>
              <a:spcBef>
                <a:spcPts val="0"/>
              </a:spcBef>
              <a:spcAft>
                <a:spcPts val="0"/>
              </a:spcAft>
              <a:buSzPts val="700"/>
              <a:buFont typeface="Open Sans"/>
              <a:buChar char="○"/>
              <a:defRPr/>
            </a:lvl8pPr>
            <a:lvl9pPr marL="4114800" lvl="8" indent="-266700" rtl="0">
              <a:lnSpc>
                <a:spcPct val="115000"/>
              </a:lnSpc>
              <a:spcBef>
                <a:spcPts val="0"/>
              </a:spcBef>
              <a:spcAft>
                <a:spcPts val="0"/>
              </a:spcAft>
              <a:buSzPts val="600"/>
              <a:buFont typeface="Open Sans"/>
              <a:buChar char="■"/>
              <a:defRPr/>
            </a:lvl9pPr>
          </a:lstStyle>
          <a:p>
            <a:endParaRPr/>
          </a:p>
        </p:txBody>
      </p:sp>
      <p:grpSp>
        <p:nvGrpSpPr>
          <p:cNvPr id="66" name="Google Shape;66;p7"/>
          <p:cNvGrpSpPr/>
          <p:nvPr/>
        </p:nvGrpSpPr>
        <p:grpSpPr>
          <a:xfrm>
            <a:off x="8424000" y="209250"/>
            <a:ext cx="433550" cy="78899"/>
            <a:chOff x="8424000" y="285450"/>
            <a:chExt cx="433550" cy="78899"/>
          </a:xfrm>
        </p:grpSpPr>
        <p:cxnSp>
          <p:nvCxnSpPr>
            <p:cNvPr id="67" name="Google Shape;67;p7"/>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68" name="Google Shape;68;p7"/>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7"/>
            <p:cNvGrpSpPr/>
            <p:nvPr/>
          </p:nvGrpSpPr>
          <p:grpSpPr>
            <a:xfrm>
              <a:off x="8785929" y="285450"/>
              <a:ext cx="71621" cy="78899"/>
              <a:chOff x="3621700" y="273825"/>
              <a:chExt cx="100875" cy="111125"/>
            </a:xfrm>
          </p:grpSpPr>
          <p:cxnSp>
            <p:nvCxnSpPr>
              <p:cNvPr id="70" name="Google Shape;70;p7"/>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71" name="Google Shape;71;p7"/>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1"/>
        <p:cNvGrpSpPr/>
        <p:nvPr/>
      </p:nvGrpSpPr>
      <p:grpSpPr>
        <a:xfrm>
          <a:off x="0" y="0"/>
          <a:ext cx="0" cy="0"/>
          <a:chOff x="0" y="0"/>
          <a:chExt cx="0" cy="0"/>
        </a:xfrm>
      </p:grpSpPr>
      <p:sp>
        <p:nvSpPr>
          <p:cNvPr id="82" name="Google Shape;82;p9"/>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txBox="1">
            <a:spLocks noGrp="1"/>
          </p:cNvSpPr>
          <p:nvPr>
            <p:ph type="title"/>
          </p:nvPr>
        </p:nvSpPr>
        <p:spPr>
          <a:xfrm>
            <a:off x="4437900" y="1321100"/>
            <a:ext cx="3617700" cy="797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4" name="Google Shape;84;p9"/>
          <p:cNvSpPr txBox="1">
            <a:spLocks noGrp="1"/>
          </p:cNvSpPr>
          <p:nvPr>
            <p:ph type="subTitle" idx="1"/>
          </p:nvPr>
        </p:nvSpPr>
        <p:spPr>
          <a:xfrm>
            <a:off x="4437900" y="2183600"/>
            <a:ext cx="3617700" cy="1588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5" name="Google Shape;85;p9"/>
          <p:cNvGrpSpPr/>
          <p:nvPr/>
        </p:nvGrpSpPr>
        <p:grpSpPr>
          <a:xfrm>
            <a:off x="8424000" y="209250"/>
            <a:ext cx="433550" cy="78899"/>
            <a:chOff x="8424000" y="285450"/>
            <a:chExt cx="433550" cy="78899"/>
          </a:xfrm>
        </p:grpSpPr>
        <p:cxnSp>
          <p:nvCxnSpPr>
            <p:cNvPr id="86" name="Google Shape;86;p9"/>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87" name="Google Shape;87;p9"/>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785929" y="285450"/>
              <a:ext cx="71621" cy="78899"/>
              <a:chOff x="3621700" y="273825"/>
              <a:chExt cx="100875" cy="111125"/>
            </a:xfrm>
          </p:grpSpPr>
          <p:cxnSp>
            <p:nvCxnSpPr>
              <p:cNvPr id="89" name="Google Shape;89;p9"/>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90" name="Google Shape;90;p9"/>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0"/>
        <p:cNvGrpSpPr/>
        <p:nvPr/>
      </p:nvGrpSpPr>
      <p:grpSpPr>
        <a:xfrm>
          <a:off x="0" y="0"/>
          <a:ext cx="0" cy="0"/>
          <a:chOff x="0" y="0"/>
          <a:chExt cx="0" cy="0"/>
        </a:xfrm>
      </p:grpSpPr>
      <p:sp>
        <p:nvSpPr>
          <p:cNvPr id="111" name="Google Shape;111;p13"/>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txBox="1">
            <a:spLocks noGrp="1"/>
          </p:cNvSpPr>
          <p:nvPr>
            <p:ph type="title"/>
          </p:nvPr>
        </p:nvSpPr>
        <p:spPr>
          <a:xfrm>
            <a:off x="2138625" y="1523275"/>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3" name="Google Shape;113;p13"/>
          <p:cNvSpPr txBox="1">
            <a:spLocks noGrp="1"/>
          </p:cNvSpPr>
          <p:nvPr>
            <p:ph type="title" idx="2" hasCustomPrompt="1"/>
          </p:nvPr>
        </p:nvSpPr>
        <p:spPr>
          <a:xfrm>
            <a:off x="1235625" y="1523263"/>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subTitle" idx="1"/>
          </p:nvPr>
        </p:nvSpPr>
        <p:spPr>
          <a:xfrm>
            <a:off x="2138625" y="2033600"/>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3"/>
          </p:nvPr>
        </p:nvSpPr>
        <p:spPr>
          <a:xfrm>
            <a:off x="5571975" y="1523275"/>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6" name="Google Shape;116;p13"/>
          <p:cNvSpPr txBox="1">
            <a:spLocks noGrp="1"/>
          </p:cNvSpPr>
          <p:nvPr>
            <p:ph type="title" idx="4" hasCustomPrompt="1"/>
          </p:nvPr>
        </p:nvSpPr>
        <p:spPr>
          <a:xfrm>
            <a:off x="4735575" y="1523263"/>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a:spLocks noGrp="1"/>
          </p:cNvSpPr>
          <p:nvPr>
            <p:ph type="subTitle" idx="5"/>
          </p:nvPr>
        </p:nvSpPr>
        <p:spPr>
          <a:xfrm>
            <a:off x="5571975" y="2033600"/>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8" name="Google Shape;118;p13"/>
          <p:cNvSpPr txBox="1">
            <a:spLocks noGrp="1"/>
          </p:cNvSpPr>
          <p:nvPr>
            <p:ph type="title" idx="6"/>
          </p:nvPr>
        </p:nvSpPr>
        <p:spPr>
          <a:xfrm>
            <a:off x="2138625" y="3069988"/>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9" name="Google Shape;119;p13"/>
          <p:cNvSpPr txBox="1">
            <a:spLocks noGrp="1"/>
          </p:cNvSpPr>
          <p:nvPr>
            <p:ph type="title" idx="7" hasCustomPrompt="1"/>
          </p:nvPr>
        </p:nvSpPr>
        <p:spPr>
          <a:xfrm>
            <a:off x="1235625" y="3069975"/>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subTitle" idx="8"/>
          </p:nvPr>
        </p:nvSpPr>
        <p:spPr>
          <a:xfrm>
            <a:off x="2138625" y="3580313"/>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1" name="Google Shape;121;p13"/>
          <p:cNvSpPr txBox="1">
            <a:spLocks noGrp="1"/>
          </p:cNvSpPr>
          <p:nvPr>
            <p:ph type="title" idx="9"/>
          </p:nvPr>
        </p:nvSpPr>
        <p:spPr>
          <a:xfrm>
            <a:off x="5571975" y="3069988"/>
            <a:ext cx="2336400" cy="5103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2" name="Google Shape;122;p13"/>
          <p:cNvSpPr txBox="1">
            <a:spLocks noGrp="1"/>
          </p:cNvSpPr>
          <p:nvPr>
            <p:ph type="title" idx="13" hasCustomPrompt="1"/>
          </p:nvPr>
        </p:nvSpPr>
        <p:spPr>
          <a:xfrm>
            <a:off x="4735575" y="3069975"/>
            <a:ext cx="836400" cy="510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a:spLocks noGrp="1"/>
          </p:cNvSpPr>
          <p:nvPr>
            <p:ph type="subTitle" idx="14"/>
          </p:nvPr>
        </p:nvSpPr>
        <p:spPr>
          <a:xfrm>
            <a:off x="5571975" y="3580313"/>
            <a:ext cx="2336400" cy="688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4" name="Google Shape;124;p13"/>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25" name="Google Shape;125;p13"/>
          <p:cNvGrpSpPr/>
          <p:nvPr/>
        </p:nvGrpSpPr>
        <p:grpSpPr>
          <a:xfrm>
            <a:off x="8424000" y="209250"/>
            <a:ext cx="433550" cy="78899"/>
            <a:chOff x="8424000" y="285450"/>
            <a:chExt cx="433550" cy="78899"/>
          </a:xfrm>
        </p:grpSpPr>
        <p:cxnSp>
          <p:nvCxnSpPr>
            <p:cNvPr id="126" name="Google Shape;126;p1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27" name="Google Shape;127;p1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 name="Google Shape;128;p13"/>
            <p:cNvGrpSpPr/>
            <p:nvPr/>
          </p:nvGrpSpPr>
          <p:grpSpPr>
            <a:xfrm>
              <a:off x="8785929" y="285450"/>
              <a:ext cx="71621" cy="78899"/>
              <a:chOff x="3621700" y="273825"/>
              <a:chExt cx="100875" cy="111125"/>
            </a:xfrm>
          </p:grpSpPr>
          <p:cxnSp>
            <p:nvCxnSpPr>
              <p:cNvPr id="129" name="Google Shape;129;p1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30" name="Google Shape;130;p1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141"/>
        <p:cNvGrpSpPr/>
        <p:nvPr/>
      </p:nvGrpSpPr>
      <p:grpSpPr>
        <a:xfrm>
          <a:off x="0" y="0"/>
          <a:ext cx="0" cy="0"/>
          <a:chOff x="0" y="0"/>
          <a:chExt cx="0" cy="0"/>
        </a:xfrm>
      </p:grpSpPr>
      <p:sp>
        <p:nvSpPr>
          <p:cNvPr id="142" name="Google Shape;142;p15"/>
          <p:cNvSpPr/>
          <p:nvPr/>
        </p:nvSpPr>
        <p:spPr>
          <a:xfrm>
            <a:off x="720000" y="558650"/>
            <a:ext cx="7704000" cy="40410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txBox="1">
            <a:spLocks noGrp="1"/>
          </p:cNvSpPr>
          <p:nvPr>
            <p:ph type="subTitle" idx="1"/>
          </p:nvPr>
        </p:nvSpPr>
        <p:spPr>
          <a:xfrm>
            <a:off x="1308288" y="3356450"/>
            <a:ext cx="3601500" cy="1033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15"/>
          <p:cNvSpPr txBox="1">
            <a:spLocks noGrp="1"/>
          </p:cNvSpPr>
          <p:nvPr>
            <p:ph type="title"/>
          </p:nvPr>
        </p:nvSpPr>
        <p:spPr>
          <a:xfrm>
            <a:off x="1308288" y="768350"/>
            <a:ext cx="3601500" cy="2588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5" name="Google Shape;145;p15"/>
          <p:cNvGrpSpPr/>
          <p:nvPr/>
        </p:nvGrpSpPr>
        <p:grpSpPr>
          <a:xfrm>
            <a:off x="8424000" y="209250"/>
            <a:ext cx="433550" cy="78899"/>
            <a:chOff x="8424000" y="285450"/>
            <a:chExt cx="433550" cy="78899"/>
          </a:xfrm>
        </p:grpSpPr>
        <p:cxnSp>
          <p:nvCxnSpPr>
            <p:cNvPr id="146" name="Google Shape;146;p1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47" name="Google Shape;147;p1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15"/>
            <p:cNvGrpSpPr/>
            <p:nvPr/>
          </p:nvGrpSpPr>
          <p:grpSpPr>
            <a:xfrm>
              <a:off x="8785929" y="285450"/>
              <a:ext cx="71621" cy="78899"/>
              <a:chOff x="3621700" y="273825"/>
              <a:chExt cx="100875" cy="111125"/>
            </a:xfrm>
          </p:grpSpPr>
          <p:cxnSp>
            <p:nvCxnSpPr>
              <p:cNvPr id="149" name="Google Shape;149;p1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50" name="Google Shape;150;p1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151"/>
        <p:cNvGrpSpPr/>
        <p:nvPr/>
      </p:nvGrpSpPr>
      <p:grpSpPr>
        <a:xfrm>
          <a:off x="0" y="0"/>
          <a:ext cx="0" cy="0"/>
          <a:chOff x="0" y="0"/>
          <a:chExt cx="0" cy="0"/>
        </a:xfrm>
      </p:grpSpPr>
      <p:sp>
        <p:nvSpPr>
          <p:cNvPr id="152" name="Google Shape;152;p16"/>
          <p:cNvSpPr/>
          <p:nvPr/>
        </p:nvSpPr>
        <p:spPr>
          <a:xfrm>
            <a:off x="720000" y="551250"/>
            <a:ext cx="7704000" cy="40410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6"/>
          <p:cNvSpPr txBox="1">
            <a:spLocks noGrp="1"/>
          </p:cNvSpPr>
          <p:nvPr>
            <p:ph type="subTitle" idx="1"/>
          </p:nvPr>
        </p:nvSpPr>
        <p:spPr>
          <a:xfrm>
            <a:off x="4512026" y="2815650"/>
            <a:ext cx="3792000" cy="1033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16"/>
          <p:cNvSpPr txBox="1">
            <a:spLocks noGrp="1"/>
          </p:cNvSpPr>
          <p:nvPr>
            <p:ph type="title"/>
          </p:nvPr>
        </p:nvSpPr>
        <p:spPr>
          <a:xfrm>
            <a:off x="4512025" y="1294325"/>
            <a:ext cx="3792000" cy="1521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5" name="Google Shape;155;p16"/>
          <p:cNvGrpSpPr/>
          <p:nvPr/>
        </p:nvGrpSpPr>
        <p:grpSpPr>
          <a:xfrm>
            <a:off x="8424000" y="209250"/>
            <a:ext cx="433550" cy="78899"/>
            <a:chOff x="8424000" y="285450"/>
            <a:chExt cx="433550" cy="78899"/>
          </a:xfrm>
        </p:grpSpPr>
        <p:cxnSp>
          <p:nvCxnSpPr>
            <p:cNvPr id="156" name="Google Shape;156;p1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57" name="Google Shape;157;p1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16"/>
            <p:cNvGrpSpPr/>
            <p:nvPr/>
          </p:nvGrpSpPr>
          <p:grpSpPr>
            <a:xfrm>
              <a:off x="8785929" y="285450"/>
              <a:ext cx="71621" cy="78899"/>
              <a:chOff x="3621700" y="273825"/>
              <a:chExt cx="100875" cy="111125"/>
            </a:xfrm>
          </p:grpSpPr>
          <p:cxnSp>
            <p:nvCxnSpPr>
              <p:cNvPr id="159" name="Google Shape;159;p1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60" name="Google Shape;160;p1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616200"/>
            <a:ext cx="77040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marL="914400" lvl="1"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marL="1371600" lvl="2"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marL="1828800" lvl="3"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marL="2286000" lvl="4"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marL="2743200" lvl="5"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marL="3200400" lvl="6"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marL="3657600" lvl="7"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marL="4114800" lvl="8" indent="-317500" rtl="0">
              <a:lnSpc>
                <a:spcPct val="115000"/>
              </a:lnSpc>
              <a:spcBef>
                <a:spcPts val="1600"/>
              </a:spcBef>
              <a:spcAft>
                <a:spcPts val="1600"/>
              </a:spcAft>
              <a:buClr>
                <a:schemeClr val="dk2"/>
              </a:buClr>
              <a:buSzPts val="1400"/>
              <a:buFont typeface="Fira Code"/>
              <a:buChar char="■"/>
              <a:defRPr>
                <a:solidFill>
                  <a:schemeClr val="dk2"/>
                </a:solidFill>
                <a:latin typeface="Fira Code"/>
                <a:ea typeface="Fira Code"/>
                <a:cs typeface="Fira Code"/>
                <a:sym typeface="Fira Cod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9" r:id="rId7"/>
    <p:sldLayoutId id="2147483661" r:id="rId8"/>
    <p:sldLayoutId id="2147483662" r:id="rId9"/>
    <p:sldLayoutId id="2147483664" r:id="rId10"/>
    <p:sldLayoutId id="2147483665" r:id="rId11"/>
    <p:sldLayoutId id="2147483666" r:id="rId12"/>
    <p:sldLayoutId id="2147483669" r:id="rId13"/>
    <p:sldLayoutId id="2147483670" r:id="rId14"/>
    <p:sldLayoutId id="2147483671" r:id="rId15"/>
    <p:sldLayoutId id="2147483672" r:id="rId16"/>
    <p:sldLayoutId id="2147483673"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slide" Target="slide21.xml"/><Relationship Id="rId4" Type="http://schemas.openxmlformats.org/officeDocument/2006/relationships/slide" Target="slide18.xml"/></Relationships>
</file>

<file path=ppt/slides/_rels/slide1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slide" Target="slide21.xml"/><Relationship Id="rId5" Type="http://schemas.openxmlformats.org/officeDocument/2006/relationships/slide" Target="slide18.xml"/><Relationship Id="rId4" Type="http://schemas.openxmlformats.org/officeDocument/2006/relationships/slide" Target="slide2.xml"/></Relationships>
</file>

<file path=ppt/slides/_rels/slide1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slide" Target="slide21.xml"/><Relationship Id="rId5" Type="http://schemas.openxmlformats.org/officeDocument/2006/relationships/slide" Target="slide18.xml"/><Relationship Id="rId4" Type="http://schemas.openxmlformats.org/officeDocument/2006/relationships/slide" Target="slide2.xml"/></Relationships>
</file>

<file path=ppt/slides/_rels/slide1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slide" Target="slide21.xml"/><Relationship Id="rId5" Type="http://schemas.openxmlformats.org/officeDocument/2006/relationships/slide" Target="slide18.xml"/><Relationship Id="rId4" Type="http://schemas.openxmlformats.org/officeDocument/2006/relationships/slide" Target="slide2.xml"/></Relationships>
</file>

<file path=ppt/slides/_rels/slide1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slide" Target="slide21.xml"/><Relationship Id="rId5" Type="http://schemas.openxmlformats.org/officeDocument/2006/relationships/slide" Target="slide18.xml"/><Relationship Id="rId4" Type="http://schemas.openxmlformats.org/officeDocument/2006/relationships/slide" Target="slide2.xml"/></Relationships>
</file>

<file path=ppt/slides/_rels/slide14.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slide" Target="slide21.xm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slide" Target="slide18.xml"/><Relationship Id="rId5" Type="http://schemas.openxmlformats.org/officeDocument/2006/relationships/slide" Target="slide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slide" Target="slide21.xml"/><Relationship Id="rId5" Type="http://schemas.openxmlformats.org/officeDocument/2006/relationships/slide" Target="slide18.xml"/><Relationship Id="rId4" Type="http://schemas.openxmlformats.org/officeDocument/2006/relationships/slide" Target="slide2.xml"/></Relationships>
</file>

<file path=ppt/slides/_rels/slide1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slide" Target="slide21.xml"/><Relationship Id="rId5" Type="http://schemas.openxmlformats.org/officeDocument/2006/relationships/slide" Target="slide18.xml"/><Relationship Id="rId4" Type="http://schemas.openxmlformats.org/officeDocument/2006/relationships/slide" Target="slide2.xml"/></Relationships>
</file>

<file path=ppt/slides/_rels/slide1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slide" Target="slide21.xml"/><Relationship Id="rId5" Type="http://schemas.openxmlformats.org/officeDocument/2006/relationships/slide" Target="slide18.xml"/><Relationship Id="rId4" Type="http://schemas.openxmlformats.org/officeDocument/2006/relationships/slide" Target="slide2.xml"/></Relationships>
</file>

<file path=ppt/slides/_rels/slide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18.xml"/><Relationship Id="rId1" Type="http://schemas.openxmlformats.org/officeDocument/2006/relationships/slideLayout" Target="../slideLayouts/slideLayout14.xml"/><Relationship Id="rId6" Type="http://schemas.openxmlformats.org/officeDocument/2006/relationships/slide" Target="slide1.xml"/><Relationship Id="rId5" Type="http://schemas.openxmlformats.org/officeDocument/2006/relationships/slide" Target="slide21.xml"/><Relationship Id="rId4" Type="http://schemas.openxmlformats.org/officeDocument/2006/relationships/slide" Target="slide18.xml"/></Relationships>
</file>

<file path=ppt/slides/_rels/slide1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slide" Target="slide21.xml"/><Relationship Id="rId5" Type="http://schemas.openxmlformats.org/officeDocument/2006/relationships/slide" Target="slide18.xml"/><Relationship Id="rId4" Type="http://schemas.openxmlformats.org/officeDocument/2006/relationships/slide" Target="slide2.xml"/></Relationships>
</file>

<file path=ppt/slides/_rels/slide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slide" Target="slide21.xml"/><Relationship Id="rId4" Type="http://schemas.openxmlformats.org/officeDocument/2006/relationships/slide" Target="slide18.xml"/></Relationships>
</file>

<file path=ppt/slides/_rels/slide20.xml.rels><?xml version="1.0" encoding="UTF-8" standalone="yes"?>
<Relationships xmlns="http://schemas.openxmlformats.org/package/2006/relationships"><Relationship Id="rId8" Type="http://schemas.openxmlformats.org/officeDocument/2006/relationships/slide" Target="slide18.xml"/><Relationship Id="rId3" Type="http://schemas.openxmlformats.org/officeDocument/2006/relationships/slide" Target="slide2.xml"/><Relationship Id="rId7" Type="http://schemas.openxmlformats.org/officeDocument/2006/relationships/hyperlink" Target="https://www.freepik.com/free-vector/flat-design-ui-ux-elements_18301799.htm#page=1&amp;position=0&amp;from_view=collections/?utm_source=slidesgo_template&amp;utm_medium=referral-link&amp;utm_campaign=sg_resources&amp;utm_content=freepik" TargetMode="External"/><Relationship Id="rId2" Type="http://schemas.openxmlformats.org/officeDocument/2006/relationships/notesSlide" Target="../notesSlides/notesSlide20.xml"/><Relationship Id="rId1" Type="http://schemas.openxmlformats.org/officeDocument/2006/relationships/slideLayout" Target="../slideLayouts/slideLayout11.xml"/><Relationship Id="rId6" Type="http://schemas.openxmlformats.org/officeDocument/2006/relationships/hyperlink" Target="https://www.freepik.com/free-vector/gradient-ui-ux-landing-page_17349975.htm#page=1&amp;position=4&amp;from_view=collections/?utm_source=slidesgo_template&amp;utm_medium=referral-link&amp;utm_campaign=sg_resources&amp;utm_content=freepik" TargetMode="External"/><Relationship Id="rId5" Type="http://schemas.openxmlformats.org/officeDocument/2006/relationships/hyperlink" Target="https://www.freepik.com/free-photo/close-up-programmer-sitting-desk_18492272.htm#page=1&amp;position=4&amp;from_view=collections/?utm_source=slidesgo_template&amp;utm_medium=referral-link&amp;utm_campaign=sg_resources&amp;utm_content=freepik" TargetMode="External"/><Relationship Id="rId10" Type="http://schemas.openxmlformats.org/officeDocument/2006/relationships/slide" Target="slide1.xml"/><Relationship Id="rId4" Type="http://schemas.openxmlformats.org/officeDocument/2006/relationships/hyperlink" Target="https://www.freepik.com/free-photo/close-up-hand-pointing-monitor_18492287.htm#page=1&amp;position=1&amp;from_view=collections/?utm_source=slidesgo_template&amp;utm_medium=referral-link&amp;utm_campaign=sg_resources&amp;utm_content=freepik" TargetMode="External"/><Relationship Id="rId9" Type="http://schemas.openxmlformats.org/officeDocument/2006/relationships/slide" Target="slide21.xml"/></Relationships>
</file>

<file path=ppt/slides/_rels/slide21.xml.rels><?xml version="1.0" encoding="UTF-8" standalone="yes"?>
<Relationships xmlns="http://schemas.openxmlformats.org/package/2006/relationships"><Relationship Id="rId8" Type="http://schemas.openxmlformats.org/officeDocument/2006/relationships/hyperlink" Target="https://www.flaticon.com/packs/programming-33?word=programming/?utm_source=slidesgo_template&amp;utm_medium=referral-link&amp;utm_campaign=sg_resources&amp;utm_content=flaticon" TargetMode="External"/><Relationship Id="rId3" Type="http://schemas.openxmlformats.org/officeDocument/2006/relationships/hyperlink" Target="https://www.freepik.com/free-photo/close-up-programmer-typing-keyboard_18492270.htm#page=1&amp;position=2&amp;from_view=collections/?utm_source=slidesgo_template&amp;utm_medium=referral-link&amp;utm_campaign=sg_resources&amp;utm_content=freepik" TargetMode="External"/><Relationship Id="rId7" Type="http://schemas.openxmlformats.org/officeDocument/2006/relationships/hyperlink" Target="https://www.freepik.com/free-vector/gradient-ui-ux-elements-collection_17742908.htm#page=1&amp;position=2&amp;from_view=collections/?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10.xml"/><Relationship Id="rId6" Type="http://schemas.openxmlformats.org/officeDocument/2006/relationships/hyperlink" Target="https://www.freepik.com/free-vector/flat-design-ui-ux-landing-page_18301791.htm#page=1&amp;position=3&amp;from_view=collections/?utm_source=slidesgo_template&amp;utm_medium=referral-link&amp;utm_campaign=sg_resources&amp;utm_content=freepik" TargetMode="External"/><Relationship Id="rId11" Type="http://schemas.openxmlformats.org/officeDocument/2006/relationships/slide" Target="slide1.xml"/><Relationship Id="rId5" Type="http://schemas.openxmlformats.org/officeDocument/2006/relationships/slide" Target="slide2.xml"/><Relationship Id="rId10" Type="http://schemas.openxmlformats.org/officeDocument/2006/relationships/slide" Target="slide21.xml"/><Relationship Id="rId4" Type="http://schemas.openxmlformats.org/officeDocument/2006/relationships/hyperlink" Target="https://www.freepik.com/free-photo/cyber-security-concept-with-computer-close-up_18492314.htm#page=1&amp;position=0&amp;from_view=collections/?utm_source=slidesgo_template&amp;utm_medium=referral-link&amp;utm_campaign=sg_resources&amp;utm_content=freepik" TargetMode="External"/><Relationship Id="rId9" Type="http://schemas.openxmlformats.org/officeDocument/2006/relationships/slide" Target="slide18.xml"/></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slide" Target="slide21.xml"/><Relationship Id="rId4" Type="http://schemas.openxmlformats.org/officeDocument/2006/relationships/slide" Target="slide18.xml"/></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slide" Target="slide21.xml"/><Relationship Id="rId4" Type="http://schemas.openxmlformats.org/officeDocument/2006/relationships/slide" Target="slide18.xml"/></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png"/><Relationship Id="rId5" Type="http://schemas.openxmlformats.org/officeDocument/2006/relationships/slide" Target="slide21.xml"/><Relationship Id="rId4" Type="http://schemas.openxmlformats.org/officeDocument/2006/relationships/slide" Target="slide18.xml"/></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2.png"/><Relationship Id="rId5" Type="http://schemas.openxmlformats.org/officeDocument/2006/relationships/slide" Target="slide21.xml"/><Relationship Id="rId4" Type="http://schemas.openxmlformats.org/officeDocument/2006/relationships/slide" Target="slide18.xml"/></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3.gif"/><Relationship Id="rId5" Type="http://schemas.openxmlformats.org/officeDocument/2006/relationships/slide" Target="slide21.xml"/><Relationship Id="rId4" Type="http://schemas.openxmlformats.org/officeDocument/2006/relationships/slide" Target="slide18.xml"/></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slide" Target="slide21.xml"/><Relationship Id="rId4" Type="http://schemas.openxmlformats.org/officeDocument/2006/relationships/slide" Target="slide18.xml"/></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4.jpg"/><Relationship Id="rId5" Type="http://schemas.openxmlformats.org/officeDocument/2006/relationships/slide" Target="slide21.xml"/><Relationship Id="rId4" Type="http://schemas.openxmlformats.org/officeDocument/2006/relationships/slide" Target="slide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96"/>
        <p:cNvGrpSpPr/>
        <p:nvPr/>
      </p:nvGrpSpPr>
      <p:grpSpPr>
        <a:xfrm>
          <a:off x="0" y="0"/>
          <a:ext cx="0" cy="0"/>
          <a:chOff x="0" y="0"/>
          <a:chExt cx="0" cy="0"/>
        </a:xfrm>
      </p:grpSpPr>
      <p:sp>
        <p:nvSpPr>
          <p:cNvPr id="399" name="Google Shape;399;p31"/>
          <p:cNvSpPr txBox="1">
            <a:spLocks noGrp="1"/>
          </p:cNvSpPr>
          <p:nvPr>
            <p:ph type="ctrTitle"/>
          </p:nvPr>
        </p:nvSpPr>
        <p:spPr>
          <a:xfrm>
            <a:off x="926425" y="1317325"/>
            <a:ext cx="4087800" cy="160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err="1" smtClean="0"/>
              <a:t>Bài</a:t>
            </a:r>
            <a:r>
              <a:rPr lang="en-US" sz="3600" dirty="0" smtClean="0"/>
              <a:t> 3: </a:t>
            </a:r>
            <a:r>
              <a:rPr lang="en-US" sz="3600" dirty="0" err="1" smtClean="0"/>
              <a:t>Biến</a:t>
            </a:r>
            <a:r>
              <a:rPr lang="en-US" sz="3600" dirty="0" smtClean="0"/>
              <a:t>, </a:t>
            </a:r>
            <a:r>
              <a:rPr lang="en-US" sz="3600" dirty="0" err="1" smtClean="0"/>
              <a:t>Phép</a:t>
            </a:r>
            <a:r>
              <a:rPr lang="en-US" sz="3600" dirty="0" smtClean="0"/>
              <a:t> </a:t>
            </a:r>
            <a:r>
              <a:rPr lang="en-US" sz="3600" dirty="0" err="1" smtClean="0"/>
              <a:t>gán</a:t>
            </a:r>
            <a:r>
              <a:rPr lang="en-US" sz="3600" dirty="0" smtClean="0"/>
              <a:t> </a:t>
            </a:r>
            <a:r>
              <a:rPr lang="en-US" sz="3600" dirty="0" err="1" smtClean="0"/>
              <a:t>và</a:t>
            </a:r>
            <a:r>
              <a:rPr lang="en-US" sz="3600" dirty="0" smtClean="0"/>
              <a:t> </a:t>
            </a:r>
            <a:r>
              <a:rPr lang="en-US" sz="3600" dirty="0" err="1" smtClean="0"/>
              <a:t>Biểu</a:t>
            </a:r>
            <a:r>
              <a:rPr lang="en-US" sz="3600" dirty="0" smtClean="0"/>
              <a:t> </a:t>
            </a:r>
            <a:r>
              <a:rPr lang="en-US" sz="3600" dirty="0" err="1" smtClean="0"/>
              <a:t>thức</a:t>
            </a:r>
            <a:r>
              <a:rPr lang="en-US" sz="3600" dirty="0" smtClean="0"/>
              <a:t> </a:t>
            </a:r>
            <a:r>
              <a:rPr lang="en-US" sz="3600" dirty="0" err="1" smtClean="0"/>
              <a:t>số</a:t>
            </a:r>
            <a:r>
              <a:rPr lang="en-US" sz="3600" dirty="0" smtClean="0"/>
              <a:t> </a:t>
            </a:r>
            <a:r>
              <a:rPr lang="en-US" sz="3600" dirty="0" err="1" smtClean="0"/>
              <a:t>học</a:t>
            </a:r>
            <a:endParaRPr sz="3600" dirty="0"/>
          </a:p>
        </p:txBody>
      </p:sp>
      <p:grpSp>
        <p:nvGrpSpPr>
          <p:cNvPr id="400" name="Google Shape;400;p31"/>
          <p:cNvGrpSpPr/>
          <p:nvPr/>
        </p:nvGrpSpPr>
        <p:grpSpPr>
          <a:xfrm>
            <a:off x="5375029" y="1818088"/>
            <a:ext cx="2224161" cy="1884607"/>
            <a:chOff x="5375029" y="1818088"/>
            <a:chExt cx="2224161" cy="1884607"/>
          </a:xfrm>
        </p:grpSpPr>
        <p:sp>
          <p:nvSpPr>
            <p:cNvPr id="401" name="Google Shape;401;p31"/>
            <p:cNvSpPr/>
            <p:nvPr/>
          </p:nvSpPr>
          <p:spPr>
            <a:xfrm>
              <a:off x="6273950" y="3298356"/>
              <a:ext cx="426300" cy="396873"/>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6154104" y="3665446"/>
              <a:ext cx="666008" cy="37249"/>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6273950" y="3303326"/>
              <a:ext cx="426300" cy="126596"/>
            </a:xfrm>
            <a:custGeom>
              <a:avLst/>
              <a:gdLst/>
              <a:ahLst/>
              <a:cxnLst/>
              <a:rect l="l" t="t" r="r" b="b"/>
              <a:pathLst>
                <a:path w="17167" h="5098" extrusionOk="0">
                  <a:moveTo>
                    <a:pt x="1" y="0"/>
                  </a:moveTo>
                  <a:lnTo>
                    <a:pt x="1" y="1156"/>
                  </a:lnTo>
                  <a:lnTo>
                    <a:pt x="17167" y="5097"/>
                  </a:lnTo>
                  <a:lnTo>
                    <a:pt x="17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5375029" y="3097292"/>
              <a:ext cx="2224098" cy="218476"/>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5375029" y="1818088"/>
              <a:ext cx="2224161" cy="1289166"/>
            </a:xfrm>
            <a:custGeom>
              <a:avLst/>
              <a:gdLst/>
              <a:ahLst/>
              <a:cxnLst/>
              <a:rect l="l" t="t" r="r" b="b"/>
              <a:pathLst>
                <a:path w="89564" h="51913" extrusionOk="0">
                  <a:moveTo>
                    <a:pt x="2361" y="1"/>
                  </a:moveTo>
                  <a:cubicBezTo>
                    <a:pt x="1057" y="1"/>
                    <a:pt x="0" y="1059"/>
                    <a:pt x="0" y="2357"/>
                  </a:cubicBezTo>
                  <a:lnTo>
                    <a:pt x="0" y="51913"/>
                  </a:lnTo>
                  <a:lnTo>
                    <a:pt x="89564" y="51913"/>
                  </a:lnTo>
                  <a:lnTo>
                    <a:pt x="89564" y="2357"/>
                  </a:lnTo>
                  <a:cubicBezTo>
                    <a:pt x="89564" y="1059"/>
                    <a:pt x="88507" y="1"/>
                    <a:pt x="87208" y="1"/>
                  </a:cubicBezTo>
                  <a:close/>
                </a:path>
              </a:pathLst>
            </a:custGeom>
            <a:gradFill>
              <a:gsLst>
                <a:gs pos="0">
                  <a:schemeClr val="lt1"/>
                </a:gs>
                <a:gs pos="100000">
                  <a:schemeClr val="dk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5434356" y="1871380"/>
              <a:ext cx="2105483" cy="1171978"/>
            </a:xfrm>
            <a:custGeom>
              <a:avLst/>
              <a:gdLst/>
              <a:ahLst/>
              <a:cxnLst/>
              <a:rect l="l" t="t" r="r" b="b"/>
              <a:pathLst>
                <a:path w="84785" h="47194" extrusionOk="0">
                  <a:moveTo>
                    <a:pt x="1" y="0"/>
                  </a:moveTo>
                  <a:lnTo>
                    <a:pt x="1" y="47193"/>
                  </a:lnTo>
                  <a:lnTo>
                    <a:pt x="84785" y="47193"/>
                  </a:lnTo>
                  <a:lnTo>
                    <a:pt x="84785" y="0"/>
                  </a:lnTo>
                  <a:close/>
                </a:path>
              </a:pathLst>
            </a:custGeom>
            <a:gradFill>
              <a:gsLst>
                <a:gs pos="0">
                  <a:srgbClr val="80DFFF"/>
                </a:gs>
                <a:gs pos="100000">
                  <a:srgbClr val="318FFA">
                    <a:alpha val="71764"/>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5527258" y="1968354"/>
              <a:ext cx="677425" cy="476599"/>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5527258" y="2497898"/>
              <a:ext cx="1407769" cy="476698"/>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6257635" y="1968354"/>
              <a:ext cx="677400" cy="476599"/>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7002489" y="1968354"/>
              <a:ext cx="479554" cy="221338"/>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7002489" y="2241370"/>
              <a:ext cx="479554" cy="733225"/>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3DB0FD"/>
                </a:gs>
                <a:gs pos="100000">
                  <a:srgbClr val="308EF7"/>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31"/>
          <p:cNvGrpSpPr/>
          <p:nvPr/>
        </p:nvGrpSpPr>
        <p:grpSpPr>
          <a:xfrm>
            <a:off x="7118242" y="1435741"/>
            <a:ext cx="795392" cy="626115"/>
            <a:chOff x="7542675" y="1392460"/>
            <a:chExt cx="879178" cy="692069"/>
          </a:xfrm>
        </p:grpSpPr>
        <p:sp>
          <p:nvSpPr>
            <p:cNvPr id="413" name="Google Shape;413;p31"/>
            <p:cNvSpPr/>
            <p:nvPr/>
          </p:nvSpPr>
          <p:spPr>
            <a:xfrm>
              <a:off x="7542675" y="1392460"/>
              <a:ext cx="879178" cy="692069"/>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 name="Google Shape;414;p31"/>
            <p:cNvGrpSpPr/>
            <p:nvPr/>
          </p:nvGrpSpPr>
          <p:grpSpPr>
            <a:xfrm>
              <a:off x="7603656" y="1520706"/>
              <a:ext cx="657046" cy="305943"/>
              <a:chOff x="7603656" y="1520706"/>
              <a:chExt cx="657046" cy="305943"/>
            </a:xfrm>
          </p:grpSpPr>
          <p:sp>
            <p:nvSpPr>
              <p:cNvPr id="415" name="Google Shape;415;p31"/>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 name="Google Shape;419;p31"/>
          <p:cNvGrpSpPr/>
          <p:nvPr/>
        </p:nvGrpSpPr>
        <p:grpSpPr>
          <a:xfrm>
            <a:off x="299286" y="189025"/>
            <a:ext cx="133205" cy="119344"/>
            <a:chOff x="222150" y="185025"/>
            <a:chExt cx="170100" cy="152400"/>
          </a:xfrm>
        </p:grpSpPr>
        <p:cxnSp>
          <p:nvCxnSpPr>
            <p:cNvPr id="420" name="Google Shape;420;p3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21" name="Google Shape;421;p3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22" name="Google Shape;422;p3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23" name="Google Shape;423;p31"/>
          <p:cNvGrpSpPr/>
          <p:nvPr/>
        </p:nvGrpSpPr>
        <p:grpSpPr>
          <a:xfrm>
            <a:off x="5055410" y="2845326"/>
            <a:ext cx="633471" cy="733893"/>
            <a:chOff x="5055410" y="2845326"/>
            <a:chExt cx="633471" cy="733893"/>
          </a:xfrm>
        </p:grpSpPr>
        <p:grpSp>
          <p:nvGrpSpPr>
            <p:cNvPr id="424" name="Google Shape;424;p31"/>
            <p:cNvGrpSpPr/>
            <p:nvPr/>
          </p:nvGrpSpPr>
          <p:grpSpPr>
            <a:xfrm>
              <a:off x="5055410" y="2845326"/>
              <a:ext cx="633471" cy="733893"/>
              <a:chOff x="5418807" y="2497285"/>
              <a:chExt cx="700200" cy="811200"/>
            </a:xfrm>
          </p:grpSpPr>
          <p:sp>
            <p:nvSpPr>
              <p:cNvPr id="425" name="Google Shape;425;p31"/>
              <p:cNvSpPr/>
              <p:nvPr/>
            </p:nvSpPr>
            <p:spPr>
              <a:xfrm>
                <a:off x="5418807" y="2497285"/>
                <a:ext cx="700200" cy="811200"/>
              </a:xfrm>
              <a:prstGeom prst="roundRect">
                <a:avLst>
                  <a:gd name="adj" fmla="val 18711"/>
                </a:avLst>
              </a:prstGeom>
              <a:gradFill>
                <a:gsLst>
                  <a:gs pos="0">
                    <a:srgbClr val="FFFFFF">
                      <a:alpha val="85710"/>
                    </a:srgbClr>
                  </a:gs>
                  <a:gs pos="100000">
                    <a:srgbClr val="C5C7F4">
                      <a:alpha val="85710"/>
                    </a:srgbClr>
                  </a:gs>
                </a:gsLst>
                <a:lin ang="5400012" scaled="0"/>
              </a:gradFill>
              <a:ln>
                <a:noFill/>
              </a:ln>
              <a:effectLst>
                <a:outerShdw blurRad="57150" dist="19050" dir="5400000" algn="bl" rotWithShape="0">
                  <a:schemeClr val="dk1">
                    <a:alpha val="2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 name="Google Shape;426;p31"/>
              <p:cNvGrpSpPr/>
              <p:nvPr/>
            </p:nvGrpSpPr>
            <p:grpSpPr>
              <a:xfrm>
                <a:off x="5600579" y="2592573"/>
                <a:ext cx="336576" cy="344118"/>
                <a:chOff x="3409000" y="1026975"/>
                <a:chExt cx="355075" cy="363032"/>
              </a:xfrm>
            </p:grpSpPr>
            <p:sp>
              <p:nvSpPr>
                <p:cNvPr id="427" name="Google Shape;427;p31"/>
                <p:cNvSpPr/>
                <p:nvPr/>
              </p:nvSpPr>
              <p:spPr>
                <a:xfrm>
                  <a:off x="3409000" y="1026975"/>
                  <a:ext cx="355075" cy="355225"/>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3528425" y="1078900"/>
                  <a:ext cx="116400" cy="116250"/>
                </a:xfrm>
                <a:custGeom>
                  <a:avLst/>
                  <a:gdLst/>
                  <a:ahLst/>
                  <a:cxnLst/>
                  <a:rect l="l" t="t" r="r" b="b"/>
                  <a:pathLst>
                    <a:path w="4656" h="4650" extrusionOk="0">
                      <a:moveTo>
                        <a:pt x="2327" y="0"/>
                      </a:moveTo>
                      <a:cubicBezTo>
                        <a:pt x="1041" y="0"/>
                        <a:pt x="0" y="1041"/>
                        <a:pt x="0" y="2322"/>
                      </a:cubicBezTo>
                      <a:cubicBezTo>
                        <a:pt x="0" y="3609"/>
                        <a:pt x="1041" y="4650"/>
                        <a:pt x="2327" y="4650"/>
                      </a:cubicBezTo>
                      <a:cubicBezTo>
                        <a:pt x="3609" y="4650"/>
                        <a:pt x="4655" y="3609"/>
                        <a:pt x="4655" y="2322"/>
                      </a:cubicBezTo>
                      <a:cubicBezTo>
                        <a:pt x="4655" y="1041"/>
                        <a:pt x="3609"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3464200" y="1246832"/>
                  <a:ext cx="244825" cy="143175"/>
                </a:xfrm>
                <a:custGeom>
                  <a:avLst/>
                  <a:gdLst/>
                  <a:ahLst/>
                  <a:cxnLst/>
                  <a:rect l="l" t="t" r="r" b="b"/>
                  <a:pathLst>
                    <a:path w="9793" h="5727" extrusionOk="0">
                      <a:moveTo>
                        <a:pt x="4896" y="1"/>
                      </a:moveTo>
                      <a:cubicBezTo>
                        <a:pt x="2551" y="1"/>
                        <a:pt x="572" y="1597"/>
                        <a:pt x="1" y="3765"/>
                      </a:cubicBezTo>
                      <a:cubicBezTo>
                        <a:pt x="1276" y="4984"/>
                        <a:pt x="3003" y="5726"/>
                        <a:pt x="4896" y="5726"/>
                      </a:cubicBezTo>
                      <a:cubicBezTo>
                        <a:pt x="6790" y="5726"/>
                        <a:pt x="8517" y="4984"/>
                        <a:pt x="9792" y="3765"/>
                      </a:cubicBezTo>
                      <a:cubicBezTo>
                        <a:pt x="9215" y="1597"/>
                        <a:pt x="7236" y="1"/>
                        <a:pt x="4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 name="Google Shape;430;p31"/>
            <p:cNvGrpSpPr/>
            <p:nvPr/>
          </p:nvGrpSpPr>
          <p:grpSpPr>
            <a:xfrm>
              <a:off x="5195602" y="3311831"/>
              <a:ext cx="352067" cy="169406"/>
              <a:chOff x="5528432" y="2979624"/>
              <a:chExt cx="480900" cy="187251"/>
            </a:xfrm>
          </p:grpSpPr>
          <p:sp>
            <p:nvSpPr>
              <p:cNvPr id="431" name="Google Shape;431;p31"/>
              <p:cNvSpPr/>
              <p:nvPr/>
            </p:nvSpPr>
            <p:spPr>
              <a:xfrm>
                <a:off x="5528432" y="2979624"/>
                <a:ext cx="480900" cy="40800"/>
              </a:xfrm>
              <a:prstGeom prst="roundRect">
                <a:avLst>
                  <a:gd name="adj" fmla="val 50000"/>
                </a:avLst>
              </a:prstGeom>
              <a:solidFill>
                <a:schemeClr val="accent6">
                  <a:alpha val="53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5528432" y="3052849"/>
                <a:ext cx="480900" cy="40800"/>
              </a:xfrm>
              <a:prstGeom prst="roundRect">
                <a:avLst>
                  <a:gd name="adj" fmla="val 50000"/>
                </a:avLst>
              </a:prstGeom>
              <a:solidFill>
                <a:schemeClr val="accent6">
                  <a:alpha val="53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5610449" y="3126075"/>
                <a:ext cx="316800" cy="40800"/>
              </a:xfrm>
              <a:prstGeom prst="roundRect">
                <a:avLst>
                  <a:gd name="adj" fmla="val 50000"/>
                </a:avLst>
              </a:prstGeom>
              <a:solidFill>
                <a:schemeClr val="accent6">
                  <a:alpha val="53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 name="Google Shape;434;p31"/>
          <p:cNvGrpSpPr/>
          <p:nvPr/>
        </p:nvGrpSpPr>
        <p:grpSpPr>
          <a:xfrm>
            <a:off x="7427195" y="2464693"/>
            <a:ext cx="694832" cy="494692"/>
            <a:chOff x="3336290" y="764021"/>
            <a:chExt cx="810300" cy="576900"/>
          </a:xfrm>
        </p:grpSpPr>
        <p:sp>
          <p:nvSpPr>
            <p:cNvPr id="435" name="Google Shape;435;p31"/>
            <p:cNvSpPr/>
            <p:nvPr/>
          </p:nvSpPr>
          <p:spPr>
            <a:xfrm rot="-5401788">
              <a:off x="3452990" y="647471"/>
              <a:ext cx="576900" cy="8100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3414726" y="1013671"/>
              <a:ext cx="653730" cy="281110"/>
            </a:xfrm>
            <a:custGeom>
              <a:avLst/>
              <a:gdLst/>
              <a:ahLst/>
              <a:cxnLst/>
              <a:rect l="l" t="t" r="r" b="b"/>
              <a:pathLst>
                <a:path w="28015" h="14176" extrusionOk="0">
                  <a:moveTo>
                    <a:pt x="7411" y="1"/>
                  </a:moveTo>
                  <a:cubicBezTo>
                    <a:pt x="6941" y="1"/>
                    <a:pt x="6471" y="194"/>
                    <a:pt x="6132" y="580"/>
                  </a:cubicBezTo>
                  <a:lnTo>
                    <a:pt x="429" y="7037"/>
                  </a:lnTo>
                  <a:cubicBezTo>
                    <a:pt x="154" y="7353"/>
                    <a:pt x="0" y="7752"/>
                    <a:pt x="0" y="8170"/>
                  </a:cubicBezTo>
                  <a:lnTo>
                    <a:pt x="0" y="12472"/>
                  </a:lnTo>
                  <a:cubicBezTo>
                    <a:pt x="0" y="13409"/>
                    <a:pt x="766" y="14175"/>
                    <a:pt x="1711" y="14175"/>
                  </a:cubicBezTo>
                  <a:lnTo>
                    <a:pt x="26304" y="14175"/>
                  </a:lnTo>
                  <a:cubicBezTo>
                    <a:pt x="27249" y="14175"/>
                    <a:pt x="28015" y="13409"/>
                    <a:pt x="28015" y="12472"/>
                  </a:cubicBezTo>
                  <a:lnTo>
                    <a:pt x="28015" y="8742"/>
                  </a:lnTo>
                  <a:cubicBezTo>
                    <a:pt x="28015" y="8245"/>
                    <a:pt x="27798" y="7776"/>
                    <a:pt x="27420" y="7449"/>
                  </a:cubicBezTo>
                  <a:lnTo>
                    <a:pt x="22816" y="3486"/>
                  </a:lnTo>
                  <a:cubicBezTo>
                    <a:pt x="22496" y="3210"/>
                    <a:pt x="22100" y="3072"/>
                    <a:pt x="21705" y="3072"/>
                  </a:cubicBezTo>
                  <a:cubicBezTo>
                    <a:pt x="21289" y="3072"/>
                    <a:pt x="20874" y="3224"/>
                    <a:pt x="20546" y="3526"/>
                  </a:cubicBezTo>
                  <a:lnTo>
                    <a:pt x="16959" y="6826"/>
                  </a:lnTo>
                  <a:cubicBezTo>
                    <a:pt x="16631" y="7127"/>
                    <a:pt x="16216" y="7277"/>
                    <a:pt x="15803" y="7277"/>
                  </a:cubicBezTo>
                  <a:cubicBezTo>
                    <a:pt x="15352" y="7277"/>
                    <a:pt x="14902" y="7099"/>
                    <a:pt x="14568" y="6746"/>
                  </a:cubicBezTo>
                  <a:lnTo>
                    <a:pt x="8648" y="529"/>
                  </a:lnTo>
                  <a:cubicBezTo>
                    <a:pt x="8310" y="177"/>
                    <a:pt x="7860" y="1"/>
                    <a:pt x="7411" y="1"/>
                  </a:cubicBezTo>
                  <a:close/>
                </a:path>
              </a:pathLst>
            </a:custGeom>
            <a:gradFill>
              <a:gsLst>
                <a:gs pos="0">
                  <a:srgbClr val="8D90E1"/>
                </a:gs>
                <a:gs pos="100000">
                  <a:schemeClr val="accent6"/>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3848871" y="832785"/>
              <a:ext cx="144823" cy="144867"/>
            </a:xfrm>
            <a:custGeom>
              <a:avLst/>
              <a:gdLst/>
              <a:ahLst/>
              <a:cxnLst/>
              <a:rect l="l" t="t" r="r" b="b"/>
              <a:pathLst>
                <a:path w="4416" h="4417" extrusionOk="0">
                  <a:moveTo>
                    <a:pt x="2208" y="1"/>
                  </a:moveTo>
                  <a:cubicBezTo>
                    <a:pt x="991" y="1"/>
                    <a:pt x="1" y="990"/>
                    <a:pt x="1" y="2209"/>
                  </a:cubicBezTo>
                  <a:cubicBezTo>
                    <a:pt x="1" y="3427"/>
                    <a:pt x="991" y="4417"/>
                    <a:pt x="2208" y="4417"/>
                  </a:cubicBezTo>
                  <a:cubicBezTo>
                    <a:pt x="3427" y="4417"/>
                    <a:pt x="4416" y="3427"/>
                    <a:pt x="4416" y="2209"/>
                  </a:cubicBezTo>
                  <a:cubicBezTo>
                    <a:pt x="4416" y="990"/>
                    <a:pt x="3427" y="1"/>
                    <a:pt x="2208" y="1"/>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31"/>
          <p:cNvGrpSpPr/>
          <p:nvPr/>
        </p:nvGrpSpPr>
        <p:grpSpPr>
          <a:xfrm>
            <a:off x="5159411" y="1731360"/>
            <a:ext cx="999286" cy="251306"/>
            <a:chOff x="6394932" y="2541500"/>
            <a:chExt cx="959100" cy="241200"/>
          </a:xfrm>
        </p:grpSpPr>
        <p:sp>
          <p:nvSpPr>
            <p:cNvPr id="439" name="Google Shape;439;p31"/>
            <p:cNvSpPr/>
            <p:nvPr/>
          </p:nvSpPr>
          <p:spPr>
            <a:xfrm rot="-5400000">
              <a:off x="6753882" y="2182550"/>
              <a:ext cx="241200" cy="9591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rot="-5400000">
              <a:off x="6465475" y="2584700"/>
              <a:ext cx="152700" cy="154800"/>
            </a:xfrm>
            <a:prstGeom prst="roundRect">
              <a:avLst>
                <a:gd name="adj" fmla="val 7267"/>
              </a:avLst>
            </a:prstGeom>
            <a:gradFill>
              <a:gsLst>
                <a:gs pos="0">
                  <a:srgbClr val="E9A984"/>
                </a:gs>
                <a:gs pos="100000">
                  <a:srgbClr val="E57C85"/>
                </a:gs>
              </a:gsLst>
              <a:lin ang="2700006"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rot="-5400000">
              <a:off x="6687242" y="2584700"/>
              <a:ext cx="152700" cy="154800"/>
            </a:xfrm>
            <a:prstGeom prst="roundRect">
              <a:avLst>
                <a:gd name="adj" fmla="val 7267"/>
              </a:avLst>
            </a:prstGeom>
            <a:gradFill>
              <a:gsLst>
                <a:gs pos="0">
                  <a:srgbClr val="3DB0FD"/>
                </a:gs>
                <a:gs pos="100000">
                  <a:srgbClr val="308EF7"/>
                </a:gs>
              </a:gsLst>
              <a:lin ang="2700006"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rot="-5400000">
              <a:off x="6909008" y="2584700"/>
              <a:ext cx="152700" cy="154800"/>
            </a:xfrm>
            <a:prstGeom prst="roundRect">
              <a:avLst>
                <a:gd name="adj" fmla="val 7267"/>
              </a:avLst>
            </a:pr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rot="-5400000">
              <a:off x="7130775" y="2584700"/>
              <a:ext cx="152700" cy="154800"/>
            </a:xfrm>
            <a:prstGeom prst="roundRect">
              <a:avLst>
                <a:gd name="adj" fmla="val 7267"/>
              </a:avLst>
            </a:prstGeom>
            <a:gradFill>
              <a:gsLst>
                <a:gs pos="0">
                  <a:schemeClr val="lt2"/>
                </a:gs>
                <a:gs pos="100000">
                  <a:srgbClr val="E57C85"/>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31"/>
          <p:cNvGrpSpPr/>
          <p:nvPr/>
        </p:nvGrpSpPr>
        <p:grpSpPr>
          <a:xfrm>
            <a:off x="286617" y="3999999"/>
            <a:ext cx="145867" cy="958251"/>
            <a:chOff x="286625" y="3923799"/>
            <a:chExt cx="145867" cy="958251"/>
          </a:xfrm>
        </p:grpSpPr>
        <p:sp>
          <p:nvSpPr>
            <p:cNvPr id="445" name="Google Shape;445;p3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 name="Google Shape;446;p31"/>
            <p:cNvGrpSpPr/>
            <p:nvPr/>
          </p:nvGrpSpPr>
          <p:grpSpPr>
            <a:xfrm>
              <a:off x="298112" y="4342643"/>
              <a:ext cx="110182" cy="126862"/>
              <a:chOff x="281100" y="2027800"/>
              <a:chExt cx="140700" cy="162000"/>
            </a:xfrm>
          </p:grpSpPr>
          <p:sp>
            <p:nvSpPr>
              <p:cNvPr id="447" name="Google Shape;447;p3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31"/>
              <p:cNvGrpSpPr/>
              <p:nvPr/>
            </p:nvGrpSpPr>
            <p:grpSpPr>
              <a:xfrm>
                <a:off x="308875" y="2088450"/>
                <a:ext cx="85200" cy="40700"/>
                <a:chOff x="308875" y="2087000"/>
                <a:chExt cx="85200" cy="40700"/>
              </a:xfrm>
            </p:grpSpPr>
            <p:cxnSp>
              <p:nvCxnSpPr>
                <p:cNvPr id="449" name="Google Shape;449;p3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3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51" name="Google Shape;451;p31"/>
            <p:cNvGrpSpPr/>
            <p:nvPr/>
          </p:nvGrpSpPr>
          <p:grpSpPr>
            <a:xfrm>
              <a:off x="286625" y="3923799"/>
              <a:ext cx="133200" cy="133200"/>
              <a:chOff x="286625" y="3648899"/>
              <a:chExt cx="133200" cy="133200"/>
            </a:xfrm>
          </p:grpSpPr>
          <p:sp>
            <p:nvSpPr>
              <p:cNvPr id="452" name="Google Shape;452;p3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54" name="Google Shape;454;p31">
            <a:hlinkClick r:id="" action="ppaction://hlinkshowjump?jump=nextslide"/>
          </p:cNvPr>
          <p:cNvCxnSpPr/>
          <p:nvPr/>
        </p:nvCxnSpPr>
        <p:spPr>
          <a:xfrm>
            <a:off x="1046100" y="4007188"/>
            <a:ext cx="740100" cy="0"/>
          </a:xfrm>
          <a:prstGeom prst="straightConnector1">
            <a:avLst/>
          </a:prstGeom>
          <a:noFill/>
          <a:ln w="9525" cap="flat" cmpd="sng">
            <a:solidFill>
              <a:schemeClr val="dk2"/>
            </a:solidFill>
            <a:prstDash val="solid"/>
            <a:round/>
            <a:headEnd type="none" w="med" len="med"/>
            <a:tailEnd type="stealth" w="med" len="med"/>
          </a:ln>
        </p:spPr>
      </p:cxnSp>
      <p:sp>
        <p:nvSpPr>
          <p:cNvPr id="455" name="Google Shape;455;p31"/>
          <p:cNvSpPr txBox="1">
            <a:spLocks noGrp="1"/>
          </p:cNvSpPr>
          <p:nvPr>
            <p:ph type="subTitle" idx="1"/>
          </p:nvPr>
        </p:nvSpPr>
        <p:spPr>
          <a:xfrm>
            <a:off x="8122028" y="4755900"/>
            <a:ext cx="735522" cy="323358"/>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endParaRPr sz="1000" dirty="0">
              <a:solidFill>
                <a:schemeClr val="dk2"/>
              </a:solidFill>
              <a:latin typeface="Oswald"/>
              <a:ea typeface="Oswald"/>
              <a:cs typeface="Oswald"/>
              <a:sym typeface="Oswald"/>
            </a:endParaRPr>
          </a:p>
        </p:txBody>
      </p:sp>
      <p:sp>
        <p:nvSpPr>
          <p:cNvPr id="456" name="Google Shape;456;p31">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p:cNvSpPr>
            <a:spLocks noGrp="1"/>
          </p:cNvSpPr>
          <p:nvPr>
            <p:ph type="subTitle" idx="1"/>
          </p:nvPr>
        </p:nvSpPr>
        <p:spPr/>
        <p:txBody>
          <a:bodyPr/>
          <a:lstStyle/>
          <a:p>
            <a:r>
              <a:rPr lang="en-US" sz="1000" dirty="0" smtClean="0"/>
              <a:t>Welcome to the world of codes you silly sausages.</a:t>
            </a:r>
            <a:endParaRPr lang="en-US" sz="10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9"/>
        <p:cNvGrpSpPr/>
        <p:nvPr/>
      </p:nvGrpSpPr>
      <p:grpSpPr>
        <a:xfrm>
          <a:off x="0" y="0"/>
          <a:ext cx="0" cy="0"/>
          <a:chOff x="0" y="0"/>
          <a:chExt cx="0" cy="0"/>
        </a:xfrm>
      </p:grpSpPr>
      <p:sp>
        <p:nvSpPr>
          <p:cNvPr id="1320" name="Google Shape;1320;p6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321" name="Google Shape;1321;p65"/>
          <p:cNvGrpSpPr/>
          <p:nvPr/>
        </p:nvGrpSpPr>
        <p:grpSpPr>
          <a:xfrm>
            <a:off x="299286" y="189025"/>
            <a:ext cx="133205" cy="119344"/>
            <a:chOff x="222150" y="185025"/>
            <a:chExt cx="170100" cy="152400"/>
          </a:xfrm>
        </p:grpSpPr>
        <p:cxnSp>
          <p:nvCxnSpPr>
            <p:cNvPr id="1322" name="Google Shape;1322;p6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23" name="Google Shape;1323;p6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24" name="Google Shape;1324;p6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325" name="Google Shape;1325;p65"/>
          <p:cNvGrpSpPr/>
          <p:nvPr/>
        </p:nvGrpSpPr>
        <p:grpSpPr>
          <a:xfrm>
            <a:off x="286625" y="3999999"/>
            <a:ext cx="145867" cy="958251"/>
            <a:chOff x="286625" y="3923799"/>
            <a:chExt cx="145867" cy="958251"/>
          </a:xfrm>
        </p:grpSpPr>
        <p:sp>
          <p:nvSpPr>
            <p:cNvPr id="1326" name="Google Shape;1326;p6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 name="Google Shape;1327;p65"/>
            <p:cNvGrpSpPr/>
            <p:nvPr/>
          </p:nvGrpSpPr>
          <p:grpSpPr>
            <a:xfrm>
              <a:off x="298112" y="4342643"/>
              <a:ext cx="110182" cy="126862"/>
              <a:chOff x="281100" y="2027800"/>
              <a:chExt cx="140700" cy="162000"/>
            </a:xfrm>
          </p:grpSpPr>
          <p:sp>
            <p:nvSpPr>
              <p:cNvPr id="1328" name="Google Shape;1328;p6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 name="Google Shape;1329;p65"/>
              <p:cNvGrpSpPr/>
              <p:nvPr/>
            </p:nvGrpSpPr>
            <p:grpSpPr>
              <a:xfrm>
                <a:off x="308875" y="2088450"/>
                <a:ext cx="85200" cy="40700"/>
                <a:chOff x="308875" y="2087000"/>
                <a:chExt cx="85200" cy="40700"/>
              </a:xfrm>
            </p:grpSpPr>
            <p:cxnSp>
              <p:nvCxnSpPr>
                <p:cNvPr id="1330" name="Google Shape;1330;p6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31" name="Google Shape;1331;p6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32" name="Google Shape;1332;p65"/>
            <p:cNvGrpSpPr/>
            <p:nvPr/>
          </p:nvGrpSpPr>
          <p:grpSpPr>
            <a:xfrm>
              <a:off x="286625" y="3923799"/>
              <a:ext cx="133200" cy="133200"/>
              <a:chOff x="286625" y="3648899"/>
              <a:chExt cx="133200" cy="133200"/>
            </a:xfrm>
          </p:grpSpPr>
          <p:sp>
            <p:nvSpPr>
              <p:cNvPr id="1333" name="Google Shape;1333;p6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35" name="Google Shape;1335;p6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37" name="Google Shape;1337;p65"/>
          <p:cNvSpPr txBox="1">
            <a:spLocks noGrp="1"/>
          </p:cNvSpPr>
          <p:nvPr>
            <p:ph type="title"/>
          </p:nvPr>
        </p:nvSpPr>
        <p:spPr>
          <a:xfrm>
            <a:off x="4512025" y="1294350"/>
            <a:ext cx="3792000" cy="152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02</a:t>
            </a:r>
            <a:endParaRPr dirty="0"/>
          </a:p>
        </p:txBody>
      </p:sp>
      <p:sp>
        <p:nvSpPr>
          <p:cNvPr id="1338" name="Google Shape;1338;p65"/>
          <p:cNvSpPr txBox="1">
            <a:spLocks noGrp="1"/>
          </p:cNvSpPr>
          <p:nvPr>
            <p:ph type="subTitle" idx="1"/>
          </p:nvPr>
        </p:nvSpPr>
        <p:spPr>
          <a:xfrm>
            <a:off x="4512026" y="2815650"/>
            <a:ext cx="3792000" cy="103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You can replace the image on the screen with your own work. Just right-click on it and select “Replace image”</a:t>
            </a:r>
            <a:endParaRPr dirty="0"/>
          </a:p>
        </p:txBody>
      </p:sp>
      <p:grpSp>
        <p:nvGrpSpPr>
          <p:cNvPr id="1339" name="Google Shape;1339;p65"/>
          <p:cNvGrpSpPr/>
          <p:nvPr/>
        </p:nvGrpSpPr>
        <p:grpSpPr>
          <a:xfrm>
            <a:off x="964875" y="1224275"/>
            <a:ext cx="3028620" cy="2694948"/>
            <a:chOff x="964875" y="1173312"/>
            <a:chExt cx="3028620" cy="2694948"/>
          </a:xfrm>
        </p:grpSpPr>
        <p:sp>
          <p:nvSpPr>
            <p:cNvPr id="1340" name="Google Shape;1340;p65"/>
            <p:cNvSpPr/>
            <p:nvPr/>
          </p:nvSpPr>
          <p:spPr>
            <a:xfrm>
              <a:off x="964875" y="1173312"/>
              <a:ext cx="3028374" cy="1857205"/>
            </a:xfrm>
            <a:custGeom>
              <a:avLst/>
              <a:gdLst/>
              <a:ahLst/>
              <a:cxnLst/>
              <a:rect l="l" t="t" r="r" b="b"/>
              <a:pathLst>
                <a:path w="145893" h="86765" extrusionOk="0">
                  <a:moveTo>
                    <a:pt x="139847" y="5536"/>
                  </a:moveTo>
                  <a:cubicBezTo>
                    <a:pt x="140015" y="5536"/>
                    <a:pt x="140153" y="5674"/>
                    <a:pt x="140153" y="5841"/>
                  </a:cubicBezTo>
                  <a:lnTo>
                    <a:pt x="140153" y="80515"/>
                  </a:lnTo>
                  <a:cubicBezTo>
                    <a:pt x="140153" y="80682"/>
                    <a:pt x="140015" y="80820"/>
                    <a:pt x="139847" y="80820"/>
                  </a:cubicBezTo>
                  <a:lnTo>
                    <a:pt x="6045" y="80820"/>
                  </a:lnTo>
                  <a:cubicBezTo>
                    <a:pt x="5878" y="80820"/>
                    <a:pt x="5740" y="80682"/>
                    <a:pt x="5740" y="80515"/>
                  </a:cubicBezTo>
                  <a:lnTo>
                    <a:pt x="5740" y="5841"/>
                  </a:lnTo>
                  <a:cubicBezTo>
                    <a:pt x="5740" y="5674"/>
                    <a:pt x="5878" y="5536"/>
                    <a:pt x="6045" y="5536"/>
                  </a:cubicBezTo>
                  <a:close/>
                  <a:moveTo>
                    <a:pt x="2438" y="0"/>
                  </a:moveTo>
                  <a:cubicBezTo>
                    <a:pt x="1094" y="0"/>
                    <a:pt x="0" y="1094"/>
                    <a:pt x="0" y="2438"/>
                  </a:cubicBezTo>
                  <a:lnTo>
                    <a:pt x="0" y="86764"/>
                  </a:lnTo>
                  <a:lnTo>
                    <a:pt x="145893" y="86764"/>
                  </a:lnTo>
                  <a:lnTo>
                    <a:pt x="145893" y="2438"/>
                  </a:lnTo>
                  <a:cubicBezTo>
                    <a:pt x="145893" y="1094"/>
                    <a:pt x="144798" y="0"/>
                    <a:pt x="143450"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 name="Google Shape;1341;p65"/>
            <p:cNvGrpSpPr/>
            <p:nvPr/>
          </p:nvGrpSpPr>
          <p:grpSpPr>
            <a:xfrm>
              <a:off x="965005" y="3030390"/>
              <a:ext cx="3028490" cy="837871"/>
              <a:chOff x="5830225" y="3141424"/>
              <a:chExt cx="2593773" cy="717601"/>
            </a:xfrm>
          </p:grpSpPr>
          <p:sp>
            <p:nvSpPr>
              <p:cNvPr id="1342" name="Google Shape;1342;p65"/>
              <p:cNvSpPr/>
              <p:nvPr/>
            </p:nvSpPr>
            <p:spPr>
              <a:xfrm>
                <a:off x="5830225" y="3141424"/>
                <a:ext cx="2593773" cy="254790"/>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5"/>
              <p:cNvSpPr/>
              <p:nvPr/>
            </p:nvSpPr>
            <p:spPr>
              <a:xfrm>
                <a:off x="6878530" y="3396186"/>
                <a:ext cx="497156" cy="462839"/>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5"/>
              <p:cNvSpPr/>
              <p:nvPr/>
            </p:nvSpPr>
            <p:spPr>
              <a:xfrm>
                <a:off x="6738767" y="3815585"/>
                <a:ext cx="776707" cy="43440"/>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5"/>
              <p:cNvSpPr/>
              <p:nvPr/>
            </p:nvSpPr>
            <p:spPr>
              <a:xfrm>
                <a:off x="6878530" y="3396186"/>
                <a:ext cx="497156" cy="147638"/>
              </a:xfrm>
              <a:custGeom>
                <a:avLst/>
                <a:gdLst/>
                <a:ahLst/>
                <a:cxnLst/>
                <a:rect l="l" t="t" r="r" b="b"/>
                <a:pathLst>
                  <a:path w="17167" h="5098" extrusionOk="0">
                    <a:moveTo>
                      <a:pt x="1" y="0"/>
                    </a:moveTo>
                    <a:lnTo>
                      <a:pt x="1" y="1156"/>
                    </a:lnTo>
                    <a:lnTo>
                      <a:pt x="17167" y="5097"/>
                    </a:lnTo>
                    <a:lnTo>
                      <a:pt x="17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6" name="Google Shape;1346;p65"/>
          <p:cNvGrpSpPr/>
          <p:nvPr/>
        </p:nvGrpSpPr>
        <p:grpSpPr>
          <a:xfrm>
            <a:off x="964875" y="3679525"/>
            <a:ext cx="1355700" cy="678900"/>
            <a:chOff x="1040525" y="3679525"/>
            <a:chExt cx="1355700" cy="678900"/>
          </a:xfrm>
        </p:grpSpPr>
        <p:sp>
          <p:nvSpPr>
            <p:cNvPr id="1347" name="Google Shape;1347;p65"/>
            <p:cNvSpPr/>
            <p:nvPr/>
          </p:nvSpPr>
          <p:spPr>
            <a:xfrm>
              <a:off x="1040525" y="3679525"/>
              <a:ext cx="1355700" cy="678900"/>
            </a:xfrm>
            <a:prstGeom prst="roundRect">
              <a:avLst>
                <a:gd name="adj" fmla="val 8585"/>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5"/>
            <p:cNvSpPr/>
            <p:nvPr/>
          </p:nvSpPr>
          <p:spPr>
            <a:xfrm>
              <a:off x="1214637" y="3769845"/>
              <a:ext cx="325435" cy="325864"/>
            </a:xfrm>
            <a:custGeom>
              <a:avLst/>
              <a:gdLst/>
              <a:ahLst/>
              <a:cxnLst/>
              <a:rect l="l" t="t" r="r" b="b"/>
              <a:pathLst>
                <a:path w="7589" h="7599" extrusionOk="0">
                  <a:moveTo>
                    <a:pt x="3794" y="0"/>
                  </a:moveTo>
                  <a:cubicBezTo>
                    <a:pt x="1697" y="0"/>
                    <a:pt x="0" y="1703"/>
                    <a:pt x="0" y="3800"/>
                  </a:cubicBezTo>
                  <a:cubicBezTo>
                    <a:pt x="0" y="4884"/>
                    <a:pt x="449" y="5861"/>
                    <a:pt x="1176" y="6550"/>
                  </a:cubicBezTo>
                  <a:cubicBezTo>
                    <a:pt x="1861" y="7200"/>
                    <a:pt x="2781" y="7599"/>
                    <a:pt x="3794" y="7599"/>
                  </a:cubicBezTo>
                  <a:cubicBezTo>
                    <a:pt x="4812" y="7599"/>
                    <a:pt x="5733" y="7200"/>
                    <a:pt x="6413" y="6550"/>
                  </a:cubicBezTo>
                  <a:cubicBezTo>
                    <a:pt x="7138" y="5856"/>
                    <a:pt x="7589" y="4884"/>
                    <a:pt x="7589" y="3800"/>
                  </a:cubicBezTo>
                  <a:cubicBezTo>
                    <a:pt x="7589" y="1703"/>
                    <a:pt x="5896" y="0"/>
                    <a:pt x="3794"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5"/>
            <p:cNvSpPr/>
            <p:nvPr/>
          </p:nvSpPr>
          <p:spPr>
            <a:xfrm>
              <a:off x="1324030" y="3817402"/>
              <a:ext cx="106649" cy="106820"/>
            </a:xfrm>
            <a:custGeom>
              <a:avLst/>
              <a:gdLst/>
              <a:ahLst/>
              <a:cxnLst/>
              <a:rect l="l" t="t" r="r" b="b"/>
              <a:pathLst>
                <a:path w="2487" h="2491" extrusionOk="0">
                  <a:moveTo>
                    <a:pt x="1243" y="1"/>
                  </a:moveTo>
                  <a:cubicBezTo>
                    <a:pt x="558" y="1"/>
                    <a:pt x="1" y="558"/>
                    <a:pt x="1" y="1243"/>
                  </a:cubicBezTo>
                  <a:cubicBezTo>
                    <a:pt x="1" y="1934"/>
                    <a:pt x="558" y="2491"/>
                    <a:pt x="1243" y="2491"/>
                  </a:cubicBezTo>
                  <a:cubicBezTo>
                    <a:pt x="1934" y="2491"/>
                    <a:pt x="2486" y="1934"/>
                    <a:pt x="2486" y="1243"/>
                  </a:cubicBezTo>
                  <a:cubicBezTo>
                    <a:pt x="2486" y="558"/>
                    <a:pt x="1934" y="1"/>
                    <a:pt x="1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5"/>
            <p:cNvSpPr/>
            <p:nvPr/>
          </p:nvSpPr>
          <p:spPr>
            <a:xfrm>
              <a:off x="1265024" y="3964363"/>
              <a:ext cx="224619" cy="131349"/>
            </a:xfrm>
            <a:custGeom>
              <a:avLst/>
              <a:gdLst/>
              <a:ahLst/>
              <a:cxnLst/>
              <a:rect l="l" t="t" r="r" b="b"/>
              <a:pathLst>
                <a:path w="5238" h="3063" extrusionOk="0">
                  <a:moveTo>
                    <a:pt x="2619" y="0"/>
                  </a:moveTo>
                  <a:cubicBezTo>
                    <a:pt x="1367" y="0"/>
                    <a:pt x="308" y="853"/>
                    <a:pt x="1" y="2014"/>
                  </a:cubicBezTo>
                  <a:cubicBezTo>
                    <a:pt x="686" y="2664"/>
                    <a:pt x="1606" y="3063"/>
                    <a:pt x="2619" y="3063"/>
                  </a:cubicBezTo>
                  <a:cubicBezTo>
                    <a:pt x="3637" y="3063"/>
                    <a:pt x="4558" y="2664"/>
                    <a:pt x="5238" y="2014"/>
                  </a:cubicBezTo>
                  <a:cubicBezTo>
                    <a:pt x="4931" y="853"/>
                    <a:pt x="3872"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 name="Google Shape;1351;p65"/>
            <p:cNvGrpSpPr/>
            <p:nvPr/>
          </p:nvGrpSpPr>
          <p:grpSpPr>
            <a:xfrm>
              <a:off x="1214633" y="4136581"/>
              <a:ext cx="1007698" cy="131347"/>
              <a:chOff x="1397158" y="2606681"/>
              <a:chExt cx="1007698" cy="131347"/>
            </a:xfrm>
          </p:grpSpPr>
          <p:sp>
            <p:nvSpPr>
              <p:cNvPr id="1352" name="Google Shape;1352;p65"/>
              <p:cNvSpPr/>
              <p:nvPr/>
            </p:nvSpPr>
            <p:spPr>
              <a:xfrm>
                <a:off x="1397158" y="2606681"/>
                <a:ext cx="144062" cy="131347"/>
              </a:xfrm>
              <a:custGeom>
                <a:avLst/>
                <a:gdLst/>
                <a:ahLst/>
                <a:cxnLst/>
                <a:rect l="l" t="t" r="r" b="b"/>
                <a:pathLst>
                  <a:path w="3923" h="3577" extrusionOk="0">
                    <a:moveTo>
                      <a:pt x="1962" y="1"/>
                    </a:moveTo>
                    <a:cubicBezTo>
                      <a:pt x="1836" y="1"/>
                      <a:pt x="1711" y="66"/>
                      <a:pt x="1647" y="196"/>
                    </a:cubicBezTo>
                    <a:lnTo>
                      <a:pt x="1345" y="816"/>
                    </a:lnTo>
                    <a:cubicBezTo>
                      <a:pt x="1295" y="918"/>
                      <a:pt x="1192" y="989"/>
                      <a:pt x="1080" y="1005"/>
                    </a:cubicBezTo>
                    <a:lnTo>
                      <a:pt x="399" y="1102"/>
                    </a:lnTo>
                    <a:cubicBezTo>
                      <a:pt x="113" y="1147"/>
                      <a:pt x="0" y="1501"/>
                      <a:pt x="205" y="1699"/>
                    </a:cubicBezTo>
                    <a:lnTo>
                      <a:pt x="696" y="2181"/>
                    </a:lnTo>
                    <a:cubicBezTo>
                      <a:pt x="783" y="2263"/>
                      <a:pt x="819" y="2374"/>
                      <a:pt x="798" y="2487"/>
                    </a:cubicBezTo>
                    <a:lnTo>
                      <a:pt x="681" y="3167"/>
                    </a:lnTo>
                    <a:cubicBezTo>
                      <a:pt x="644" y="3394"/>
                      <a:pt x="822" y="3576"/>
                      <a:pt x="1027" y="3576"/>
                    </a:cubicBezTo>
                    <a:cubicBezTo>
                      <a:pt x="1081" y="3576"/>
                      <a:pt x="1137" y="3563"/>
                      <a:pt x="1192" y="3535"/>
                    </a:cubicBezTo>
                    <a:lnTo>
                      <a:pt x="1801" y="3214"/>
                    </a:lnTo>
                    <a:cubicBezTo>
                      <a:pt x="1849" y="3188"/>
                      <a:pt x="1904" y="3175"/>
                      <a:pt x="1960" y="3175"/>
                    </a:cubicBezTo>
                    <a:cubicBezTo>
                      <a:pt x="2015" y="3175"/>
                      <a:pt x="2072" y="3188"/>
                      <a:pt x="2123" y="3214"/>
                    </a:cubicBezTo>
                    <a:lnTo>
                      <a:pt x="2731" y="3535"/>
                    </a:lnTo>
                    <a:cubicBezTo>
                      <a:pt x="2785" y="3563"/>
                      <a:pt x="2840" y="3576"/>
                      <a:pt x="2894" y="3576"/>
                    </a:cubicBezTo>
                    <a:cubicBezTo>
                      <a:pt x="3098" y="3576"/>
                      <a:pt x="3279" y="3394"/>
                      <a:pt x="3238" y="3167"/>
                    </a:cubicBezTo>
                    <a:lnTo>
                      <a:pt x="3125" y="2487"/>
                    </a:lnTo>
                    <a:cubicBezTo>
                      <a:pt x="3105" y="2374"/>
                      <a:pt x="3141" y="2263"/>
                      <a:pt x="3222" y="2181"/>
                    </a:cubicBezTo>
                    <a:lnTo>
                      <a:pt x="3713" y="1699"/>
                    </a:lnTo>
                    <a:cubicBezTo>
                      <a:pt x="3923" y="1501"/>
                      <a:pt x="3811" y="1147"/>
                      <a:pt x="3519" y="1102"/>
                    </a:cubicBezTo>
                    <a:lnTo>
                      <a:pt x="2844" y="1005"/>
                    </a:lnTo>
                    <a:cubicBezTo>
                      <a:pt x="2726" y="989"/>
                      <a:pt x="2629" y="918"/>
                      <a:pt x="2578" y="816"/>
                    </a:cubicBezTo>
                    <a:lnTo>
                      <a:pt x="2277" y="196"/>
                    </a:lnTo>
                    <a:cubicBezTo>
                      <a:pt x="2212" y="66"/>
                      <a:pt x="2087" y="1"/>
                      <a:pt x="1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5"/>
              <p:cNvSpPr/>
              <p:nvPr/>
            </p:nvSpPr>
            <p:spPr>
              <a:xfrm>
                <a:off x="1613003" y="2606681"/>
                <a:ext cx="144062" cy="131347"/>
              </a:xfrm>
              <a:custGeom>
                <a:avLst/>
                <a:gdLst/>
                <a:ahLst/>
                <a:cxnLst/>
                <a:rect l="l" t="t" r="r" b="b"/>
                <a:pathLst>
                  <a:path w="3923" h="3577" extrusionOk="0">
                    <a:moveTo>
                      <a:pt x="1961" y="1"/>
                    </a:moveTo>
                    <a:cubicBezTo>
                      <a:pt x="1836" y="1"/>
                      <a:pt x="1711" y="66"/>
                      <a:pt x="1646" y="196"/>
                    </a:cubicBezTo>
                    <a:lnTo>
                      <a:pt x="1345" y="816"/>
                    </a:lnTo>
                    <a:cubicBezTo>
                      <a:pt x="1294" y="918"/>
                      <a:pt x="1192" y="989"/>
                      <a:pt x="1079" y="1005"/>
                    </a:cubicBezTo>
                    <a:lnTo>
                      <a:pt x="399" y="1102"/>
                    </a:lnTo>
                    <a:cubicBezTo>
                      <a:pt x="112" y="1147"/>
                      <a:pt x="0" y="1501"/>
                      <a:pt x="204" y="1699"/>
                    </a:cubicBezTo>
                    <a:lnTo>
                      <a:pt x="701" y="2181"/>
                    </a:lnTo>
                    <a:cubicBezTo>
                      <a:pt x="782" y="2263"/>
                      <a:pt x="818" y="2374"/>
                      <a:pt x="798" y="2487"/>
                    </a:cubicBezTo>
                    <a:lnTo>
                      <a:pt x="685" y="3167"/>
                    </a:lnTo>
                    <a:cubicBezTo>
                      <a:pt x="644" y="3394"/>
                      <a:pt x="825" y="3576"/>
                      <a:pt x="1029" y="3576"/>
                    </a:cubicBezTo>
                    <a:cubicBezTo>
                      <a:pt x="1083" y="3576"/>
                      <a:pt x="1138" y="3563"/>
                      <a:pt x="1192" y="3535"/>
                    </a:cubicBezTo>
                    <a:lnTo>
                      <a:pt x="1800" y="3214"/>
                    </a:lnTo>
                    <a:cubicBezTo>
                      <a:pt x="1851" y="3188"/>
                      <a:pt x="1906" y="3175"/>
                      <a:pt x="1961" y="3175"/>
                    </a:cubicBezTo>
                    <a:cubicBezTo>
                      <a:pt x="2016" y="3175"/>
                      <a:pt x="2071" y="3188"/>
                      <a:pt x="2122" y="3214"/>
                    </a:cubicBezTo>
                    <a:lnTo>
                      <a:pt x="2731" y="3535"/>
                    </a:lnTo>
                    <a:cubicBezTo>
                      <a:pt x="2784" y="3563"/>
                      <a:pt x="2840" y="3576"/>
                      <a:pt x="2894" y="3576"/>
                    </a:cubicBezTo>
                    <a:cubicBezTo>
                      <a:pt x="3097" y="3576"/>
                      <a:pt x="3277" y="3394"/>
                      <a:pt x="3237" y="3167"/>
                    </a:cubicBezTo>
                    <a:lnTo>
                      <a:pt x="3125" y="2487"/>
                    </a:lnTo>
                    <a:cubicBezTo>
                      <a:pt x="3104" y="2374"/>
                      <a:pt x="3140" y="2263"/>
                      <a:pt x="3222" y="2181"/>
                    </a:cubicBezTo>
                    <a:lnTo>
                      <a:pt x="3718" y="1699"/>
                    </a:lnTo>
                    <a:cubicBezTo>
                      <a:pt x="3923" y="1501"/>
                      <a:pt x="3810" y="1147"/>
                      <a:pt x="3524" y="1102"/>
                    </a:cubicBezTo>
                    <a:lnTo>
                      <a:pt x="2843" y="1005"/>
                    </a:lnTo>
                    <a:cubicBezTo>
                      <a:pt x="2726" y="989"/>
                      <a:pt x="2628" y="918"/>
                      <a:pt x="2578" y="816"/>
                    </a:cubicBezTo>
                    <a:lnTo>
                      <a:pt x="2276" y="196"/>
                    </a:lnTo>
                    <a:cubicBezTo>
                      <a:pt x="2212" y="66"/>
                      <a:pt x="2087"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5"/>
              <p:cNvSpPr/>
              <p:nvPr/>
            </p:nvSpPr>
            <p:spPr>
              <a:xfrm>
                <a:off x="1828847" y="2606681"/>
                <a:ext cx="144062" cy="131347"/>
              </a:xfrm>
              <a:custGeom>
                <a:avLst/>
                <a:gdLst/>
                <a:ahLst/>
                <a:cxnLst/>
                <a:rect l="l" t="t" r="r" b="b"/>
                <a:pathLst>
                  <a:path w="3923" h="3577" extrusionOk="0">
                    <a:moveTo>
                      <a:pt x="1963" y="1"/>
                    </a:moveTo>
                    <a:cubicBezTo>
                      <a:pt x="1839" y="1"/>
                      <a:pt x="1713" y="66"/>
                      <a:pt x="1647" y="196"/>
                    </a:cubicBezTo>
                    <a:lnTo>
                      <a:pt x="1345" y="816"/>
                    </a:lnTo>
                    <a:cubicBezTo>
                      <a:pt x="1294" y="918"/>
                      <a:pt x="1197" y="989"/>
                      <a:pt x="1084" y="1005"/>
                    </a:cubicBezTo>
                    <a:lnTo>
                      <a:pt x="404" y="1102"/>
                    </a:lnTo>
                    <a:cubicBezTo>
                      <a:pt x="118" y="1147"/>
                      <a:pt x="0" y="1501"/>
                      <a:pt x="210" y="1699"/>
                    </a:cubicBezTo>
                    <a:lnTo>
                      <a:pt x="701" y="2181"/>
                    </a:lnTo>
                    <a:cubicBezTo>
                      <a:pt x="783" y="2263"/>
                      <a:pt x="819" y="2374"/>
                      <a:pt x="803" y="2487"/>
                    </a:cubicBezTo>
                    <a:lnTo>
                      <a:pt x="685" y="3167"/>
                    </a:lnTo>
                    <a:cubicBezTo>
                      <a:pt x="645" y="3394"/>
                      <a:pt x="826" y="3576"/>
                      <a:pt x="1029" y="3576"/>
                    </a:cubicBezTo>
                    <a:cubicBezTo>
                      <a:pt x="1083" y="3576"/>
                      <a:pt x="1138" y="3563"/>
                      <a:pt x="1192" y="3535"/>
                    </a:cubicBezTo>
                    <a:lnTo>
                      <a:pt x="1801" y="3214"/>
                    </a:lnTo>
                    <a:cubicBezTo>
                      <a:pt x="1852" y="3188"/>
                      <a:pt x="1908" y="3175"/>
                      <a:pt x="1964" y="3175"/>
                    </a:cubicBezTo>
                    <a:cubicBezTo>
                      <a:pt x="2020" y="3175"/>
                      <a:pt x="2076" y="3188"/>
                      <a:pt x="2127" y="3214"/>
                    </a:cubicBezTo>
                    <a:lnTo>
                      <a:pt x="2731" y="3535"/>
                    </a:lnTo>
                    <a:cubicBezTo>
                      <a:pt x="2786" y="3563"/>
                      <a:pt x="2842" y="3576"/>
                      <a:pt x="2896" y="3576"/>
                    </a:cubicBezTo>
                    <a:cubicBezTo>
                      <a:pt x="3101" y="3576"/>
                      <a:pt x="3279" y="3394"/>
                      <a:pt x="3243" y="3167"/>
                    </a:cubicBezTo>
                    <a:lnTo>
                      <a:pt x="3125" y="2487"/>
                    </a:lnTo>
                    <a:cubicBezTo>
                      <a:pt x="3104" y="2374"/>
                      <a:pt x="3146" y="2263"/>
                      <a:pt x="3227" y="2181"/>
                    </a:cubicBezTo>
                    <a:lnTo>
                      <a:pt x="3718" y="1699"/>
                    </a:lnTo>
                    <a:cubicBezTo>
                      <a:pt x="3923" y="1501"/>
                      <a:pt x="3810" y="1147"/>
                      <a:pt x="3524" y="1102"/>
                    </a:cubicBezTo>
                    <a:lnTo>
                      <a:pt x="2844" y="1005"/>
                    </a:lnTo>
                    <a:cubicBezTo>
                      <a:pt x="2731" y="989"/>
                      <a:pt x="2634" y="918"/>
                      <a:pt x="2582" y="816"/>
                    </a:cubicBezTo>
                    <a:lnTo>
                      <a:pt x="2276" y="196"/>
                    </a:lnTo>
                    <a:cubicBezTo>
                      <a:pt x="2212" y="66"/>
                      <a:pt x="2088"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5"/>
              <p:cNvSpPr/>
              <p:nvPr/>
            </p:nvSpPr>
            <p:spPr>
              <a:xfrm>
                <a:off x="2044692" y="2606681"/>
                <a:ext cx="144283" cy="131347"/>
              </a:xfrm>
              <a:custGeom>
                <a:avLst/>
                <a:gdLst/>
                <a:ahLst/>
                <a:cxnLst/>
                <a:rect l="l" t="t" r="r" b="b"/>
                <a:pathLst>
                  <a:path w="3929" h="3577" extrusionOk="0">
                    <a:moveTo>
                      <a:pt x="1965" y="1"/>
                    </a:moveTo>
                    <a:cubicBezTo>
                      <a:pt x="1841" y="1"/>
                      <a:pt x="1717" y="66"/>
                      <a:pt x="1653" y="196"/>
                    </a:cubicBezTo>
                    <a:lnTo>
                      <a:pt x="1346" y="816"/>
                    </a:lnTo>
                    <a:cubicBezTo>
                      <a:pt x="1296" y="918"/>
                      <a:pt x="1198" y="989"/>
                      <a:pt x="1086" y="1005"/>
                    </a:cubicBezTo>
                    <a:lnTo>
                      <a:pt x="406" y="1102"/>
                    </a:lnTo>
                    <a:cubicBezTo>
                      <a:pt x="119" y="1147"/>
                      <a:pt x="1" y="1501"/>
                      <a:pt x="211" y="1699"/>
                    </a:cubicBezTo>
                    <a:lnTo>
                      <a:pt x="702" y="2181"/>
                    </a:lnTo>
                    <a:cubicBezTo>
                      <a:pt x="784" y="2263"/>
                      <a:pt x="820" y="2374"/>
                      <a:pt x="805" y="2487"/>
                    </a:cubicBezTo>
                    <a:lnTo>
                      <a:pt x="687" y="3167"/>
                    </a:lnTo>
                    <a:cubicBezTo>
                      <a:pt x="646" y="3394"/>
                      <a:pt x="827" y="3576"/>
                      <a:pt x="1030" y="3576"/>
                    </a:cubicBezTo>
                    <a:cubicBezTo>
                      <a:pt x="1084" y="3576"/>
                      <a:pt x="1139" y="3563"/>
                      <a:pt x="1193" y="3535"/>
                    </a:cubicBezTo>
                    <a:lnTo>
                      <a:pt x="1801" y="3214"/>
                    </a:lnTo>
                    <a:cubicBezTo>
                      <a:pt x="1852" y="3188"/>
                      <a:pt x="1909" y="3175"/>
                      <a:pt x="1965" y="3175"/>
                    </a:cubicBezTo>
                    <a:cubicBezTo>
                      <a:pt x="2021" y="3175"/>
                      <a:pt x="2078" y="3188"/>
                      <a:pt x="2129" y="3214"/>
                    </a:cubicBezTo>
                    <a:lnTo>
                      <a:pt x="2738" y="3535"/>
                    </a:lnTo>
                    <a:cubicBezTo>
                      <a:pt x="2791" y="3563"/>
                      <a:pt x="2847" y="3576"/>
                      <a:pt x="2900" y="3576"/>
                    </a:cubicBezTo>
                    <a:cubicBezTo>
                      <a:pt x="3102" y="3576"/>
                      <a:pt x="3280" y="3394"/>
                      <a:pt x="3244" y="3167"/>
                    </a:cubicBezTo>
                    <a:lnTo>
                      <a:pt x="3126" y="2487"/>
                    </a:lnTo>
                    <a:cubicBezTo>
                      <a:pt x="3106" y="2374"/>
                      <a:pt x="3147" y="2263"/>
                      <a:pt x="3229" y="2181"/>
                    </a:cubicBezTo>
                    <a:lnTo>
                      <a:pt x="3720" y="1699"/>
                    </a:lnTo>
                    <a:cubicBezTo>
                      <a:pt x="3928" y="1501"/>
                      <a:pt x="3812" y="1147"/>
                      <a:pt x="3525" y="1102"/>
                    </a:cubicBezTo>
                    <a:lnTo>
                      <a:pt x="2845" y="1005"/>
                    </a:lnTo>
                    <a:cubicBezTo>
                      <a:pt x="2732" y="989"/>
                      <a:pt x="2635" y="918"/>
                      <a:pt x="2585" y="816"/>
                    </a:cubicBezTo>
                    <a:lnTo>
                      <a:pt x="2278" y="196"/>
                    </a:lnTo>
                    <a:cubicBezTo>
                      <a:pt x="2213" y="66"/>
                      <a:pt x="2089" y="1"/>
                      <a:pt x="1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5"/>
              <p:cNvSpPr/>
              <p:nvPr/>
            </p:nvSpPr>
            <p:spPr>
              <a:xfrm>
                <a:off x="2260757" y="2606681"/>
                <a:ext cx="144099" cy="131347"/>
              </a:xfrm>
              <a:custGeom>
                <a:avLst/>
                <a:gdLst/>
                <a:ahLst/>
                <a:cxnLst/>
                <a:rect l="l" t="t" r="r" b="b"/>
                <a:pathLst>
                  <a:path w="3924" h="3577" extrusionOk="0">
                    <a:moveTo>
                      <a:pt x="1960" y="1"/>
                    </a:moveTo>
                    <a:cubicBezTo>
                      <a:pt x="1835" y="1"/>
                      <a:pt x="1711" y="66"/>
                      <a:pt x="1647" y="196"/>
                    </a:cubicBezTo>
                    <a:lnTo>
                      <a:pt x="1340" y="816"/>
                    </a:lnTo>
                    <a:cubicBezTo>
                      <a:pt x="1290" y="918"/>
                      <a:pt x="1193" y="989"/>
                      <a:pt x="1080" y="1005"/>
                    </a:cubicBezTo>
                    <a:lnTo>
                      <a:pt x="400" y="1102"/>
                    </a:lnTo>
                    <a:cubicBezTo>
                      <a:pt x="113" y="1147"/>
                      <a:pt x="1" y="1501"/>
                      <a:pt x="205" y="1699"/>
                    </a:cubicBezTo>
                    <a:lnTo>
                      <a:pt x="696" y="2181"/>
                    </a:lnTo>
                    <a:cubicBezTo>
                      <a:pt x="778" y="2263"/>
                      <a:pt x="818" y="2374"/>
                      <a:pt x="799" y="2487"/>
                    </a:cubicBezTo>
                    <a:lnTo>
                      <a:pt x="681" y="3167"/>
                    </a:lnTo>
                    <a:cubicBezTo>
                      <a:pt x="644" y="3394"/>
                      <a:pt x="822" y="3576"/>
                      <a:pt x="1027" y="3576"/>
                    </a:cubicBezTo>
                    <a:cubicBezTo>
                      <a:pt x="1082" y="3576"/>
                      <a:pt x="1138" y="3563"/>
                      <a:pt x="1193" y="3535"/>
                    </a:cubicBezTo>
                    <a:lnTo>
                      <a:pt x="1795" y="3214"/>
                    </a:lnTo>
                    <a:cubicBezTo>
                      <a:pt x="1847" y="3188"/>
                      <a:pt x="1903" y="3175"/>
                      <a:pt x="1960" y="3175"/>
                    </a:cubicBezTo>
                    <a:cubicBezTo>
                      <a:pt x="2016" y="3175"/>
                      <a:pt x="2072" y="3188"/>
                      <a:pt x="2123" y="3214"/>
                    </a:cubicBezTo>
                    <a:lnTo>
                      <a:pt x="2732" y="3535"/>
                    </a:lnTo>
                    <a:cubicBezTo>
                      <a:pt x="2785" y="3563"/>
                      <a:pt x="2841" y="3576"/>
                      <a:pt x="2894" y="3576"/>
                    </a:cubicBezTo>
                    <a:cubicBezTo>
                      <a:pt x="3098" y="3576"/>
                      <a:pt x="3278" y="3394"/>
                      <a:pt x="3237" y="3167"/>
                    </a:cubicBezTo>
                    <a:lnTo>
                      <a:pt x="3119" y="2487"/>
                    </a:lnTo>
                    <a:cubicBezTo>
                      <a:pt x="3105" y="2374"/>
                      <a:pt x="3140" y="2263"/>
                      <a:pt x="3223" y="2181"/>
                    </a:cubicBezTo>
                    <a:lnTo>
                      <a:pt x="3714" y="1699"/>
                    </a:lnTo>
                    <a:cubicBezTo>
                      <a:pt x="3923" y="1501"/>
                      <a:pt x="3806" y="1147"/>
                      <a:pt x="3518" y="1102"/>
                    </a:cubicBezTo>
                    <a:lnTo>
                      <a:pt x="2838" y="1005"/>
                    </a:lnTo>
                    <a:cubicBezTo>
                      <a:pt x="2727" y="989"/>
                      <a:pt x="2629" y="918"/>
                      <a:pt x="2578" y="816"/>
                    </a:cubicBezTo>
                    <a:lnTo>
                      <a:pt x="2276" y="196"/>
                    </a:lnTo>
                    <a:cubicBezTo>
                      <a:pt x="2210" y="66"/>
                      <a:pt x="2085" y="1"/>
                      <a:pt x="1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 name="Google Shape;1357;p65"/>
            <p:cNvSpPr/>
            <p:nvPr/>
          </p:nvSpPr>
          <p:spPr>
            <a:xfrm>
              <a:off x="1646325" y="3825050"/>
              <a:ext cx="576015" cy="38928"/>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5"/>
            <p:cNvSpPr/>
            <p:nvPr/>
          </p:nvSpPr>
          <p:spPr>
            <a:xfrm>
              <a:off x="1646325" y="3913458"/>
              <a:ext cx="576015" cy="38868"/>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5"/>
            <p:cNvSpPr/>
            <p:nvPr/>
          </p:nvSpPr>
          <p:spPr>
            <a:xfrm>
              <a:off x="1646325" y="4001626"/>
              <a:ext cx="481479" cy="38898"/>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5"/>
          <p:cNvGrpSpPr/>
          <p:nvPr/>
        </p:nvGrpSpPr>
        <p:grpSpPr>
          <a:xfrm>
            <a:off x="3552636" y="3919227"/>
            <a:ext cx="440861" cy="441047"/>
            <a:chOff x="3552636" y="3919227"/>
            <a:chExt cx="440861" cy="441047"/>
          </a:xfrm>
        </p:grpSpPr>
        <p:sp>
          <p:nvSpPr>
            <p:cNvPr id="1361" name="Google Shape;1361;p65"/>
            <p:cNvSpPr/>
            <p:nvPr/>
          </p:nvSpPr>
          <p:spPr>
            <a:xfrm>
              <a:off x="3552636" y="3919227"/>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5"/>
            <p:cNvSpPr/>
            <p:nvPr/>
          </p:nvSpPr>
          <p:spPr>
            <a:xfrm>
              <a:off x="3653463" y="4020138"/>
              <a:ext cx="239200" cy="239225"/>
            </a:xfrm>
            <a:custGeom>
              <a:avLst/>
              <a:gdLst/>
              <a:ahLst/>
              <a:cxnLst/>
              <a:rect l="l" t="t" r="r" b="b"/>
              <a:pathLst>
                <a:path w="9568" h="9569" extrusionOk="0">
                  <a:moveTo>
                    <a:pt x="4781" y="0"/>
                  </a:moveTo>
                  <a:cubicBezTo>
                    <a:pt x="4495" y="0"/>
                    <a:pt x="4266" y="231"/>
                    <a:pt x="4266" y="517"/>
                  </a:cubicBezTo>
                  <a:lnTo>
                    <a:pt x="4266" y="1402"/>
                  </a:lnTo>
                  <a:cubicBezTo>
                    <a:pt x="4266" y="1683"/>
                    <a:pt x="4495" y="1912"/>
                    <a:pt x="4781" y="1912"/>
                  </a:cubicBezTo>
                  <a:cubicBezTo>
                    <a:pt x="5069" y="1912"/>
                    <a:pt x="5298" y="1683"/>
                    <a:pt x="5298" y="1402"/>
                  </a:cubicBezTo>
                  <a:lnTo>
                    <a:pt x="5298" y="517"/>
                  </a:lnTo>
                  <a:cubicBezTo>
                    <a:pt x="5298" y="231"/>
                    <a:pt x="5069" y="0"/>
                    <a:pt x="4781" y="0"/>
                  </a:cubicBezTo>
                  <a:close/>
                  <a:moveTo>
                    <a:pt x="1765" y="1252"/>
                  </a:moveTo>
                  <a:cubicBezTo>
                    <a:pt x="1633" y="1252"/>
                    <a:pt x="1501" y="1302"/>
                    <a:pt x="1401" y="1402"/>
                  </a:cubicBezTo>
                  <a:cubicBezTo>
                    <a:pt x="1198" y="1600"/>
                    <a:pt x="1198" y="1928"/>
                    <a:pt x="1401" y="2133"/>
                  </a:cubicBezTo>
                  <a:lnTo>
                    <a:pt x="2026" y="2757"/>
                  </a:lnTo>
                  <a:cubicBezTo>
                    <a:pt x="2128" y="2854"/>
                    <a:pt x="2256" y="2905"/>
                    <a:pt x="2388" y="2905"/>
                  </a:cubicBezTo>
                  <a:cubicBezTo>
                    <a:pt x="2522" y="2905"/>
                    <a:pt x="2654" y="2854"/>
                    <a:pt x="2756" y="2757"/>
                  </a:cubicBezTo>
                  <a:cubicBezTo>
                    <a:pt x="2956" y="2552"/>
                    <a:pt x="2956" y="2230"/>
                    <a:pt x="2756" y="2025"/>
                  </a:cubicBezTo>
                  <a:lnTo>
                    <a:pt x="2128" y="1402"/>
                  </a:lnTo>
                  <a:cubicBezTo>
                    <a:pt x="2028" y="1302"/>
                    <a:pt x="1896" y="1252"/>
                    <a:pt x="1765" y="1252"/>
                  </a:cubicBezTo>
                  <a:close/>
                  <a:moveTo>
                    <a:pt x="7800" y="1252"/>
                  </a:moveTo>
                  <a:cubicBezTo>
                    <a:pt x="7667" y="1252"/>
                    <a:pt x="7535" y="1302"/>
                    <a:pt x="7436" y="1402"/>
                  </a:cubicBezTo>
                  <a:lnTo>
                    <a:pt x="6813" y="2025"/>
                  </a:lnTo>
                  <a:cubicBezTo>
                    <a:pt x="6608" y="2230"/>
                    <a:pt x="6608" y="2552"/>
                    <a:pt x="6813" y="2757"/>
                  </a:cubicBezTo>
                  <a:cubicBezTo>
                    <a:pt x="6910" y="2854"/>
                    <a:pt x="7042" y="2905"/>
                    <a:pt x="7175" y="2905"/>
                  </a:cubicBezTo>
                  <a:cubicBezTo>
                    <a:pt x="7308" y="2905"/>
                    <a:pt x="7441" y="2854"/>
                    <a:pt x="7538" y="2757"/>
                  </a:cubicBezTo>
                  <a:lnTo>
                    <a:pt x="8168" y="2133"/>
                  </a:lnTo>
                  <a:cubicBezTo>
                    <a:pt x="8366" y="1928"/>
                    <a:pt x="8366" y="1600"/>
                    <a:pt x="8168" y="1402"/>
                  </a:cubicBezTo>
                  <a:cubicBezTo>
                    <a:pt x="8065" y="1302"/>
                    <a:pt x="7932" y="1252"/>
                    <a:pt x="7800" y="1252"/>
                  </a:cubicBezTo>
                  <a:close/>
                  <a:moveTo>
                    <a:pt x="516" y="4270"/>
                  </a:moveTo>
                  <a:cubicBezTo>
                    <a:pt x="230" y="4270"/>
                    <a:pt x="1" y="4501"/>
                    <a:pt x="1" y="4782"/>
                  </a:cubicBezTo>
                  <a:cubicBezTo>
                    <a:pt x="1" y="5068"/>
                    <a:pt x="230" y="5298"/>
                    <a:pt x="516" y="5298"/>
                  </a:cubicBezTo>
                  <a:lnTo>
                    <a:pt x="1396" y="5298"/>
                  </a:lnTo>
                  <a:cubicBezTo>
                    <a:pt x="1682" y="5298"/>
                    <a:pt x="1913" y="5068"/>
                    <a:pt x="1913" y="4782"/>
                  </a:cubicBezTo>
                  <a:cubicBezTo>
                    <a:pt x="1913" y="4501"/>
                    <a:pt x="1682" y="4270"/>
                    <a:pt x="1396" y="4270"/>
                  </a:cubicBezTo>
                  <a:close/>
                  <a:moveTo>
                    <a:pt x="8168" y="4270"/>
                  </a:moveTo>
                  <a:cubicBezTo>
                    <a:pt x="7880" y="4270"/>
                    <a:pt x="7651" y="4501"/>
                    <a:pt x="7651" y="4782"/>
                  </a:cubicBezTo>
                  <a:cubicBezTo>
                    <a:pt x="7651" y="5068"/>
                    <a:pt x="7880" y="5298"/>
                    <a:pt x="8168" y="5298"/>
                  </a:cubicBezTo>
                  <a:lnTo>
                    <a:pt x="9052" y="5298"/>
                  </a:lnTo>
                  <a:cubicBezTo>
                    <a:pt x="9334" y="5298"/>
                    <a:pt x="9568" y="5068"/>
                    <a:pt x="9568" y="4782"/>
                  </a:cubicBezTo>
                  <a:cubicBezTo>
                    <a:pt x="9568" y="4501"/>
                    <a:pt x="9334" y="4270"/>
                    <a:pt x="9052" y="4270"/>
                  </a:cubicBezTo>
                  <a:close/>
                  <a:moveTo>
                    <a:pt x="4781" y="2563"/>
                  </a:moveTo>
                  <a:cubicBezTo>
                    <a:pt x="3554" y="2563"/>
                    <a:pt x="2557" y="3559"/>
                    <a:pt x="2557" y="4782"/>
                  </a:cubicBezTo>
                  <a:cubicBezTo>
                    <a:pt x="2557" y="6009"/>
                    <a:pt x="3554" y="7006"/>
                    <a:pt x="4781" y="7006"/>
                  </a:cubicBezTo>
                  <a:cubicBezTo>
                    <a:pt x="6009" y="7006"/>
                    <a:pt x="7007" y="6009"/>
                    <a:pt x="7007" y="4782"/>
                  </a:cubicBezTo>
                  <a:cubicBezTo>
                    <a:pt x="7007" y="3559"/>
                    <a:pt x="6009" y="2563"/>
                    <a:pt x="4781" y="2563"/>
                  </a:cubicBezTo>
                  <a:close/>
                  <a:moveTo>
                    <a:pt x="2389" y="6663"/>
                  </a:moveTo>
                  <a:cubicBezTo>
                    <a:pt x="2257" y="6663"/>
                    <a:pt x="2125" y="6712"/>
                    <a:pt x="2026" y="6812"/>
                  </a:cubicBezTo>
                  <a:lnTo>
                    <a:pt x="1401" y="7435"/>
                  </a:lnTo>
                  <a:cubicBezTo>
                    <a:pt x="1198" y="7640"/>
                    <a:pt x="1198" y="7963"/>
                    <a:pt x="1401" y="8167"/>
                  </a:cubicBezTo>
                  <a:cubicBezTo>
                    <a:pt x="1504" y="8264"/>
                    <a:pt x="1632" y="8315"/>
                    <a:pt x="1765" y="8315"/>
                  </a:cubicBezTo>
                  <a:cubicBezTo>
                    <a:pt x="1897" y="8315"/>
                    <a:pt x="2031" y="8264"/>
                    <a:pt x="2128" y="8167"/>
                  </a:cubicBezTo>
                  <a:lnTo>
                    <a:pt x="2756" y="7543"/>
                  </a:lnTo>
                  <a:cubicBezTo>
                    <a:pt x="2956" y="7338"/>
                    <a:pt x="2956" y="7012"/>
                    <a:pt x="2756" y="6812"/>
                  </a:cubicBezTo>
                  <a:cubicBezTo>
                    <a:pt x="2654" y="6712"/>
                    <a:pt x="2522" y="6663"/>
                    <a:pt x="2389" y="6663"/>
                  </a:cubicBezTo>
                  <a:close/>
                  <a:moveTo>
                    <a:pt x="7175" y="6663"/>
                  </a:moveTo>
                  <a:cubicBezTo>
                    <a:pt x="7044" y="6663"/>
                    <a:pt x="6912" y="6712"/>
                    <a:pt x="6813" y="6812"/>
                  </a:cubicBezTo>
                  <a:cubicBezTo>
                    <a:pt x="6608" y="7012"/>
                    <a:pt x="6608" y="7338"/>
                    <a:pt x="6813" y="7543"/>
                  </a:cubicBezTo>
                  <a:lnTo>
                    <a:pt x="7436" y="8167"/>
                  </a:lnTo>
                  <a:cubicBezTo>
                    <a:pt x="7538" y="8264"/>
                    <a:pt x="7666" y="8315"/>
                    <a:pt x="7799" y="8315"/>
                  </a:cubicBezTo>
                  <a:cubicBezTo>
                    <a:pt x="7932" y="8315"/>
                    <a:pt x="8064" y="8264"/>
                    <a:pt x="8168" y="8167"/>
                  </a:cubicBezTo>
                  <a:cubicBezTo>
                    <a:pt x="8366" y="7963"/>
                    <a:pt x="8366" y="7635"/>
                    <a:pt x="8168" y="7435"/>
                  </a:cubicBezTo>
                  <a:lnTo>
                    <a:pt x="7538" y="6812"/>
                  </a:lnTo>
                  <a:cubicBezTo>
                    <a:pt x="7439" y="6712"/>
                    <a:pt x="7307" y="6663"/>
                    <a:pt x="7175" y="6663"/>
                  </a:cubicBezTo>
                  <a:close/>
                  <a:moveTo>
                    <a:pt x="4781" y="7650"/>
                  </a:moveTo>
                  <a:cubicBezTo>
                    <a:pt x="4495" y="7650"/>
                    <a:pt x="4266" y="7881"/>
                    <a:pt x="4266" y="8167"/>
                  </a:cubicBezTo>
                  <a:lnTo>
                    <a:pt x="4266" y="9051"/>
                  </a:lnTo>
                  <a:cubicBezTo>
                    <a:pt x="4266" y="9337"/>
                    <a:pt x="4495" y="9568"/>
                    <a:pt x="4781" y="9568"/>
                  </a:cubicBezTo>
                  <a:cubicBezTo>
                    <a:pt x="5069" y="9568"/>
                    <a:pt x="5298" y="9337"/>
                    <a:pt x="5298" y="9051"/>
                  </a:cubicBezTo>
                  <a:lnTo>
                    <a:pt x="5298" y="8167"/>
                  </a:lnTo>
                  <a:cubicBezTo>
                    <a:pt x="5298" y="7881"/>
                    <a:pt x="5069" y="7650"/>
                    <a:pt x="4781" y="765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65"/>
          <p:cNvGrpSpPr/>
          <p:nvPr/>
        </p:nvGrpSpPr>
        <p:grpSpPr>
          <a:xfrm>
            <a:off x="2282900" y="800475"/>
            <a:ext cx="1710600" cy="263700"/>
            <a:chOff x="2282900" y="800475"/>
            <a:chExt cx="1710600" cy="263700"/>
          </a:xfrm>
        </p:grpSpPr>
        <p:sp>
          <p:nvSpPr>
            <p:cNvPr id="1364" name="Google Shape;1364;p65"/>
            <p:cNvSpPr/>
            <p:nvPr/>
          </p:nvSpPr>
          <p:spPr>
            <a:xfrm>
              <a:off x="2282900" y="800475"/>
              <a:ext cx="17106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5"/>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5"/>
            <p:cNvSpPr/>
            <p:nvPr/>
          </p:nvSpPr>
          <p:spPr>
            <a:xfrm>
              <a:off x="2663000" y="865783"/>
              <a:ext cx="12570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67" name="Google Shape;1367;p65"/>
          <p:cNvCxnSpPr/>
          <p:nvPr/>
        </p:nvCxnSpPr>
        <p:spPr>
          <a:xfrm>
            <a:off x="4664425" y="932213"/>
            <a:ext cx="740100" cy="0"/>
          </a:xfrm>
          <a:prstGeom prst="straightConnector1">
            <a:avLst/>
          </a:prstGeom>
          <a:noFill/>
          <a:ln w="9525" cap="flat" cmpd="sng">
            <a:solidFill>
              <a:schemeClr val="dk2"/>
            </a:solidFill>
            <a:prstDash val="solid"/>
            <a:round/>
            <a:headEnd type="none" w="med" len="med"/>
            <a:tailEnd type="stealth" w="med" len="med"/>
          </a:ln>
        </p:spPr>
      </p:cxnSp>
      <p:sp>
        <p:nvSpPr>
          <p:cNvPr id="1368" name="Google Shape;1368;p6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grpSp>
        <p:nvGrpSpPr>
          <p:cNvPr id="736" name="Google Shape;736;p42"/>
          <p:cNvGrpSpPr/>
          <p:nvPr/>
        </p:nvGrpSpPr>
        <p:grpSpPr>
          <a:xfrm>
            <a:off x="966240" y="1638993"/>
            <a:ext cx="737100" cy="737100"/>
            <a:chOff x="991075" y="1881675"/>
            <a:chExt cx="737100" cy="737100"/>
          </a:xfrm>
        </p:grpSpPr>
        <p:sp>
          <p:nvSpPr>
            <p:cNvPr id="737" name="Google Shape;737;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42"/>
          <p:cNvGrpSpPr/>
          <p:nvPr/>
        </p:nvGrpSpPr>
        <p:grpSpPr>
          <a:xfrm>
            <a:off x="3547346" y="1638993"/>
            <a:ext cx="737100" cy="737100"/>
            <a:chOff x="991075" y="1881675"/>
            <a:chExt cx="737100" cy="737100"/>
          </a:xfrm>
        </p:grpSpPr>
        <p:sp>
          <p:nvSpPr>
            <p:cNvPr id="740" name="Google Shape;740;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42"/>
          <p:cNvGrpSpPr/>
          <p:nvPr/>
        </p:nvGrpSpPr>
        <p:grpSpPr>
          <a:xfrm>
            <a:off x="6149176" y="1639018"/>
            <a:ext cx="737100" cy="737100"/>
            <a:chOff x="991075" y="1881675"/>
            <a:chExt cx="737100" cy="737100"/>
          </a:xfrm>
        </p:grpSpPr>
        <p:sp>
          <p:nvSpPr>
            <p:cNvPr id="743" name="Google Shape;743;p4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 name="Google Shape;745;p42"/>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746" name="Google Shape;746;p42"/>
          <p:cNvGrpSpPr/>
          <p:nvPr/>
        </p:nvGrpSpPr>
        <p:grpSpPr>
          <a:xfrm>
            <a:off x="299286" y="189025"/>
            <a:ext cx="133205" cy="119344"/>
            <a:chOff x="222150" y="185025"/>
            <a:chExt cx="170100" cy="152400"/>
          </a:xfrm>
        </p:grpSpPr>
        <p:cxnSp>
          <p:nvCxnSpPr>
            <p:cNvPr id="747" name="Google Shape;747;p4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48" name="Google Shape;748;p4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49" name="Google Shape;749;p4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50" name="Google Shape;750;p42"/>
          <p:cNvGrpSpPr/>
          <p:nvPr/>
        </p:nvGrpSpPr>
        <p:grpSpPr>
          <a:xfrm>
            <a:off x="286625" y="3999999"/>
            <a:ext cx="145867" cy="958251"/>
            <a:chOff x="286625" y="3923799"/>
            <a:chExt cx="145867" cy="958251"/>
          </a:xfrm>
        </p:grpSpPr>
        <p:sp>
          <p:nvSpPr>
            <p:cNvPr id="751" name="Google Shape;751;p4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 name="Google Shape;752;p42"/>
            <p:cNvGrpSpPr/>
            <p:nvPr/>
          </p:nvGrpSpPr>
          <p:grpSpPr>
            <a:xfrm>
              <a:off x="298112" y="4342643"/>
              <a:ext cx="110182" cy="126862"/>
              <a:chOff x="281100" y="2027800"/>
              <a:chExt cx="140700" cy="162000"/>
            </a:xfrm>
          </p:grpSpPr>
          <p:sp>
            <p:nvSpPr>
              <p:cNvPr id="753" name="Google Shape;753;p4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 name="Google Shape;754;p42"/>
              <p:cNvGrpSpPr/>
              <p:nvPr/>
            </p:nvGrpSpPr>
            <p:grpSpPr>
              <a:xfrm>
                <a:off x="308875" y="2088450"/>
                <a:ext cx="85200" cy="40700"/>
                <a:chOff x="308875" y="2087000"/>
                <a:chExt cx="85200" cy="40700"/>
              </a:xfrm>
            </p:grpSpPr>
            <p:cxnSp>
              <p:nvCxnSpPr>
                <p:cNvPr id="755" name="Google Shape;755;p4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56" name="Google Shape;756;p4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57" name="Google Shape;757;p42"/>
            <p:cNvGrpSpPr/>
            <p:nvPr/>
          </p:nvGrpSpPr>
          <p:grpSpPr>
            <a:xfrm>
              <a:off x="286625" y="3923799"/>
              <a:ext cx="133200" cy="133200"/>
              <a:chOff x="286625" y="3648899"/>
              <a:chExt cx="133200" cy="133200"/>
            </a:xfrm>
          </p:grpSpPr>
          <p:sp>
            <p:nvSpPr>
              <p:cNvPr id="758" name="Google Shape;758;p4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0" name="Google Shape;760;p4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61" name="Google Shape;761;p42"/>
          <p:cNvSpPr txBox="1">
            <a:spLocks noGrp="1"/>
          </p:cNvSpPr>
          <p:nvPr>
            <p:ph type="title" idx="6"/>
          </p:nvPr>
        </p:nvSpPr>
        <p:spPr>
          <a:xfrm>
            <a:off x="720000" y="540000"/>
            <a:ext cx="45411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/CONCEPTS</a:t>
            </a:r>
            <a:endParaRPr/>
          </a:p>
        </p:txBody>
      </p:sp>
      <p:sp>
        <p:nvSpPr>
          <p:cNvPr id="762" name="Google Shape;762;p42"/>
          <p:cNvSpPr txBox="1">
            <a:spLocks noGrp="1"/>
          </p:cNvSpPr>
          <p:nvPr>
            <p:ph type="title"/>
          </p:nvPr>
        </p:nvSpPr>
        <p:spPr>
          <a:xfrm>
            <a:off x="891995" y="2553275"/>
            <a:ext cx="21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/LANGUAGE</a:t>
            </a:r>
            <a:endParaRPr/>
          </a:p>
        </p:txBody>
      </p:sp>
      <p:sp>
        <p:nvSpPr>
          <p:cNvPr id="763" name="Google Shape;763;p42"/>
          <p:cNvSpPr txBox="1">
            <a:spLocks noGrp="1"/>
          </p:cNvSpPr>
          <p:nvPr>
            <p:ph type="subTitle" idx="1"/>
          </p:nvPr>
        </p:nvSpPr>
        <p:spPr>
          <a:xfrm>
            <a:off x="891995" y="3023144"/>
            <a:ext cx="2176200" cy="9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the smallest one</a:t>
            </a:r>
            <a:endParaRPr/>
          </a:p>
        </p:txBody>
      </p:sp>
      <p:sp>
        <p:nvSpPr>
          <p:cNvPr id="764" name="Google Shape;764;p42"/>
          <p:cNvSpPr txBox="1">
            <a:spLocks noGrp="1"/>
          </p:cNvSpPr>
          <p:nvPr>
            <p:ph type="title" idx="2"/>
          </p:nvPr>
        </p:nvSpPr>
        <p:spPr>
          <a:xfrm>
            <a:off x="3483900" y="2553275"/>
            <a:ext cx="21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a:t>
            </a:r>
            <a:endParaRPr/>
          </a:p>
        </p:txBody>
      </p:sp>
      <p:sp>
        <p:nvSpPr>
          <p:cNvPr id="765" name="Google Shape;765;p42"/>
          <p:cNvSpPr txBox="1">
            <a:spLocks noGrp="1"/>
          </p:cNvSpPr>
          <p:nvPr>
            <p:ph type="subTitle" idx="3"/>
          </p:nvPr>
        </p:nvSpPr>
        <p:spPr>
          <a:xfrm>
            <a:off x="3483900" y="3023137"/>
            <a:ext cx="2176200" cy="9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terribly hot and is the second planet from the Sun</a:t>
            </a:r>
            <a:endParaRPr/>
          </a:p>
        </p:txBody>
      </p:sp>
      <p:sp>
        <p:nvSpPr>
          <p:cNvPr id="766" name="Google Shape;766;p42"/>
          <p:cNvSpPr txBox="1">
            <a:spLocks noGrp="1"/>
          </p:cNvSpPr>
          <p:nvPr>
            <p:ph type="title" idx="4"/>
          </p:nvPr>
        </p:nvSpPr>
        <p:spPr>
          <a:xfrm>
            <a:off x="6071355" y="2553300"/>
            <a:ext cx="21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/ALGORITHM</a:t>
            </a:r>
            <a:endParaRPr/>
          </a:p>
        </p:txBody>
      </p:sp>
      <p:sp>
        <p:nvSpPr>
          <p:cNvPr id="767" name="Google Shape;767;p42"/>
          <p:cNvSpPr txBox="1">
            <a:spLocks noGrp="1"/>
          </p:cNvSpPr>
          <p:nvPr>
            <p:ph type="subTitle" idx="5"/>
          </p:nvPr>
        </p:nvSpPr>
        <p:spPr>
          <a:xfrm>
            <a:off x="6071355" y="3023162"/>
            <a:ext cx="2176200" cy="9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full of iron oxide dust</a:t>
            </a:r>
            <a:endParaRPr/>
          </a:p>
        </p:txBody>
      </p:sp>
      <p:grpSp>
        <p:nvGrpSpPr>
          <p:cNvPr id="768" name="Google Shape;768;p42"/>
          <p:cNvGrpSpPr/>
          <p:nvPr/>
        </p:nvGrpSpPr>
        <p:grpSpPr>
          <a:xfrm>
            <a:off x="3711400" y="1829222"/>
            <a:ext cx="409009" cy="356642"/>
            <a:chOff x="4367550" y="2156499"/>
            <a:chExt cx="409009" cy="356642"/>
          </a:xfrm>
        </p:grpSpPr>
        <p:sp>
          <p:nvSpPr>
            <p:cNvPr id="769" name="Google Shape;769;p42"/>
            <p:cNvSpPr/>
            <p:nvPr/>
          </p:nvSpPr>
          <p:spPr>
            <a:xfrm>
              <a:off x="4555118" y="2242676"/>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2"/>
            <p:cNvSpPr/>
            <p:nvPr/>
          </p:nvSpPr>
          <p:spPr>
            <a:xfrm>
              <a:off x="4367550" y="2242676"/>
              <a:ext cx="204193" cy="270465"/>
            </a:xfrm>
            <a:custGeom>
              <a:avLst/>
              <a:gdLst/>
              <a:ahLst/>
              <a:cxnLst/>
              <a:rect l="l" t="t" r="r" b="b"/>
              <a:pathLst>
                <a:path w="7139" h="9456" extrusionOk="0">
                  <a:moveTo>
                    <a:pt x="7138" y="1"/>
                  </a:moveTo>
                  <a:lnTo>
                    <a:pt x="0" y="464"/>
                  </a:lnTo>
                  <a:lnTo>
                    <a:pt x="0" y="9456"/>
                  </a:lnTo>
                  <a:lnTo>
                    <a:pt x="7138" y="9456"/>
                  </a:lnTo>
                  <a:lnTo>
                    <a:pt x="71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2"/>
            <p:cNvSpPr/>
            <p:nvPr/>
          </p:nvSpPr>
          <p:spPr>
            <a:xfrm>
              <a:off x="4555118" y="2156499"/>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2"/>
            <p:cNvSpPr/>
            <p:nvPr/>
          </p:nvSpPr>
          <p:spPr>
            <a:xfrm>
              <a:off x="4367550" y="2156499"/>
              <a:ext cx="204193" cy="99479"/>
            </a:xfrm>
            <a:custGeom>
              <a:avLst/>
              <a:gdLst/>
              <a:ahLst/>
              <a:cxnLst/>
              <a:rect l="l" t="t" r="r" b="b"/>
              <a:pathLst>
                <a:path w="7139" h="3478" extrusionOk="0">
                  <a:moveTo>
                    <a:pt x="0" y="1"/>
                  </a:moveTo>
                  <a:lnTo>
                    <a:pt x="0" y="3477"/>
                  </a:lnTo>
                  <a:lnTo>
                    <a:pt x="7138" y="3477"/>
                  </a:lnTo>
                  <a:lnTo>
                    <a:pt x="7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2"/>
            <p:cNvSpPr/>
            <p:nvPr/>
          </p:nvSpPr>
          <p:spPr>
            <a:xfrm>
              <a:off x="4405991" y="2195626"/>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2"/>
            <p:cNvSpPr/>
            <p:nvPr/>
          </p:nvSpPr>
          <p:spPr>
            <a:xfrm>
              <a:off x="4455700" y="2195626"/>
              <a:ext cx="27859" cy="21881"/>
            </a:xfrm>
            <a:custGeom>
              <a:avLst/>
              <a:gdLst/>
              <a:ahLst/>
              <a:cxnLst/>
              <a:rect l="l" t="t" r="r" b="b"/>
              <a:pathLst>
                <a:path w="974" h="765" extrusionOk="0">
                  <a:moveTo>
                    <a:pt x="1" y="0"/>
                  </a:moveTo>
                  <a:lnTo>
                    <a:pt x="1"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2"/>
            <p:cNvSpPr/>
            <p:nvPr/>
          </p:nvSpPr>
          <p:spPr>
            <a:xfrm>
              <a:off x="4508069" y="2195626"/>
              <a:ext cx="25227" cy="21881"/>
            </a:xfrm>
            <a:custGeom>
              <a:avLst/>
              <a:gdLst/>
              <a:ahLst/>
              <a:cxnLst/>
              <a:rect l="l" t="t" r="r" b="b"/>
              <a:pathLst>
                <a:path w="882"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2"/>
            <p:cNvSpPr/>
            <p:nvPr/>
          </p:nvSpPr>
          <p:spPr>
            <a:xfrm>
              <a:off x="4555118" y="2333486"/>
              <a:ext cx="143871" cy="102111"/>
            </a:xfrm>
            <a:custGeom>
              <a:avLst/>
              <a:gdLst/>
              <a:ahLst/>
              <a:cxnLst/>
              <a:rect l="l" t="t" r="r" b="b"/>
              <a:pathLst>
                <a:path w="5030" h="3570" extrusionOk="0">
                  <a:moveTo>
                    <a:pt x="580" y="0"/>
                  </a:moveTo>
                  <a:lnTo>
                    <a:pt x="1" y="1831"/>
                  </a:lnTo>
                  <a:lnTo>
                    <a:pt x="580" y="3569"/>
                  </a:lnTo>
                  <a:lnTo>
                    <a:pt x="5030" y="3569"/>
                  </a:lnTo>
                  <a:lnTo>
                    <a:pt x="5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2"/>
            <p:cNvSpPr/>
            <p:nvPr/>
          </p:nvSpPr>
          <p:spPr>
            <a:xfrm>
              <a:off x="4445089" y="2333486"/>
              <a:ext cx="126652" cy="102111"/>
            </a:xfrm>
            <a:custGeom>
              <a:avLst/>
              <a:gdLst/>
              <a:ahLst/>
              <a:cxnLst/>
              <a:rect l="l" t="t" r="r" b="b"/>
              <a:pathLst>
                <a:path w="4428" h="3570" extrusionOk="0">
                  <a:moveTo>
                    <a:pt x="1" y="0"/>
                  </a:moveTo>
                  <a:lnTo>
                    <a:pt x="1" y="3569"/>
                  </a:lnTo>
                  <a:lnTo>
                    <a:pt x="4427" y="3569"/>
                  </a:lnTo>
                  <a:lnTo>
                    <a:pt x="44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2"/>
            <p:cNvSpPr/>
            <p:nvPr/>
          </p:nvSpPr>
          <p:spPr>
            <a:xfrm>
              <a:off x="4483529" y="2371926"/>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2"/>
            <p:cNvSpPr/>
            <p:nvPr/>
          </p:nvSpPr>
          <p:spPr>
            <a:xfrm>
              <a:off x="4533267" y="2371926"/>
              <a:ext cx="24541" cy="25227"/>
            </a:xfrm>
            <a:custGeom>
              <a:avLst/>
              <a:gdLst/>
              <a:ahLst/>
              <a:cxnLst/>
              <a:rect l="l" t="t" r="r" b="b"/>
              <a:pathLst>
                <a:path w="858" h="882" extrusionOk="0">
                  <a:moveTo>
                    <a:pt x="0" y="1"/>
                  </a:moveTo>
                  <a:lnTo>
                    <a:pt x="0" y="881"/>
                  </a:lnTo>
                  <a:lnTo>
                    <a:pt x="858" y="881"/>
                  </a:lnTo>
                  <a:lnTo>
                    <a:pt x="8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2"/>
            <p:cNvSpPr/>
            <p:nvPr/>
          </p:nvSpPr>
          <p:spPr>
            <a:xfrm>
              <a:off x="4585608" y="2371926"/>
              <a:ext cx="25227" cy="25227"/>
            </a:xfrm>
            <a:custGeom>
              <a:avLst/>
              <a:gdLst/>
              <a:ahLst/>
              <a:cxnLst/>
              <a:rect l="l" t="t" r="r" b="b"/>
              <a:pathLst>
                <a:path w="882" h="882" extrusionOk="0">
                  <a:moveTo>
                    <a:pt x="1" y="1"/>
                  </a:moveTo>
                  <a:lnTo>
                    <a:pt x="1" y="881"/>
                  </a:lnTo>
                  <a:lnTo>
                    <a:pt x="882" y="881"/>
                  </a:lnTo>
                  <a:lnTo>
                    <a:pt x="8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2"/>
            <p:cNvSpPr/>
            <p:nvPr/>
          </p:nvSpPr>
          <p:spPr>
            <a:xfrm>
              <a:off x="4635345" y="2371926"/>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2"/>
          <p:cNvGrpSpPr/>
          <p:nvPr/>
        </p:nvGrpSpPr>
        <p:grpSpPr>
          <a:xfrm>
            <a:off x="6313214" y="1829247"/>
            <a:ext cx="409037" cy="356642"/>
            <a:chOff x="8245271" y="1357987"/>
            <a:chExt cx="409037" cy="356642"/>
          </a:xfrm>
        </p:grpSpPr>
        <p:sp>
          <p:nvSpPr>
            <p:cNvPr id="783" name="Google Shape;783;p42"/>
            <p:cNvSpPr/>
            <p:nvPr/>
          </p:nvSpPr>
          <p:spPr>
            <a:xfrm>
              <a:off x="8432868" y="1444163"/>
              <a:ext cx="221441" cy="270465"/>
            </a:xfrm>
            <a:custGeom>
              <a:avLst/>
              <a:gdLst/>
              <a:ahLst/>
              <a:cxnLst/>
              <a:rect l="l" t="t" r="r" b="b"/>
              <a:pathLst>
                <a:path w="7742" h="9456" extrusionOk="0">
                  <a:moveTo>
                    <a:pt x="1" y="1"/>
                  </a:moveTo>
                  <a:lnTo>
                    <a:pt x="580" y="9456"/>
                  </a:lnTo>
                  <a:lnTo>
                    <a:pt x="7741" y="9456"/>
                  </a:lnTo>
                  <a:lnTo>
                    <a:pt x="7741" y="46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2"/>
            <p:cNvSpPr/>
            <p:nvPr/>
          </p:nvSpPr>
          <p:spPr>
            <a:xfrm>
              <a:off x="8245271" y="1444163"/>
              <a:ext cx="204193" cy="270465"/>
            </a:xfrm>
            <a:custGeom>
              <a:avLst/>
              <a:gdLst/>
              <a:ahLst/>
              <a:cxnLst/>
              <a:rect l="l" t="t" r="r" b="b"/>
              <a:pathLst>
                <a:path w="7139" h="9456" extrusionOk="0">
                  <a:moveTo>
                    <a:pt x="7139" y="1"/>
                  </a:moveTo>
                  <a:lnTo>
                    <a:pt x="1" y="464"/>
                  </a:lnTo>
                  <a:lnTo>
                    <a:pt x="1" y="9456"/>
                  </a:lnTo>
                  <a:lnTo>
                    <a:pt x="7139" y="9456"/>
                  </a:lnTo>
                  <a:lnTo>
                    <a:pt x="71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2"/>
            <p:cNvSpPr/>
            <p:nvPr/>
          </p:nvSpPr>
          <p:spPr>
            <a:xfrm>
              <a:off x="8432868" y="1357987"/>
              <a:ext cx="221441" cy="99479"/>
            </a:xfrm>
            <a:custGeom>
              <a:avLst/>
              <a:gdLst/>
              <a:ahLst/>
              <a:cxnLst/>
              <a:rect l="l" t="t" r="r" b="b"/>
              <a:pathLst>
                <a:path w="7742" h="3478" extrusionOk="0">
                  <a:moveTo>
                    <a:pt x="580" y="1"/>
                  </a:moveTo>
                  <a:lnTo>
                    <a:pt x="1" y="1739"/>
                  </a:lnTo>
                  <a:lnTo>
                    <a:pt x="580" y="3477"/>
                  </a:lnTo>
                  <a:lnTo>
                    <a:pt x="7741" y="3477"/>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2"/>
            <p:cNvSpPr/>
            <p:nvPr/>
          </p:nvSpPr>
          <p:spPr>
            <a:xfrm>
              <a:off x="8245271" y="1357987"/>
              <a:ext cx="204193" cy="99479"/>
            </a:xfrm>
            <a:custGeom>
              <a:avLst/>
              <a:gdLst/>
              <a:ahLst/>
              <a:cxnLst/>
              <a:rect l="l" t="t" r="r" b="b"/>
              <a:pathLst>
                <a:path w="7139" h="3478" extrusionOk="0">
                  <a:moveTo>
                    <a:pt x="1" y="1"/>
                  </a:moveTo>
                  <a:lnTo>
                    <a:pt x="1" y="3477"/>
                  </a:lnTo>
                  <a:lnTo>
                    <a:pt x="7139" y="3477"/>
                  </a:lnTo>
                  <a:lnTo>
                    <a:pt x="7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2"/>
            <p:cNvSpPr/>
            <p:nvPr/>
          </p:nvSpPr>
          <p:spPr>
            <a:xfrm>
              <a:off x="8283740"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2"/>
            <p:cNvSpPr/>
            <p:nvPr/>
          </p:nvSpPr>
          <p:spPr>
            <a:xfrm>
              <a:off x="8333450" y="1397114"/>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2"/>
            <p:cNvSpPr/>
            <p:nvPr/>
          </p:nvSpPr>
          <p:spPr>
            <a:xfrm>
              <a:off x="8385819" y="1397114"/>
              <a:ext cx="25199" cy="21881"/>
            </a:xfrm>
            <a:custGeom>
              <a:avLst/>
              <a:gdLst/>
              <a:ahLst/>
              <a:cxnLst/>
              <a:rect l="l" t="t" r="r" b="b"/>
              <a:pathLst>
                <a:path w="881" h="765" extrusionOk="0">
                  <a:moveTo>
                    <a:pt x="0" y="0"/>
                  </a:moveTo>
                  <a:lnTo>
                    <a:pt x="0" y="765"/>
                  </a:lnTo>
                  <a:lnTo>
                    <a:pt x="881" y="765"/>
                  </a:lnTo>
                  <a:lnTo>
                    <a:pt x="8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2"/>
            <p:cNvSpPr/>
            <p:nvPr/>
          </p:nvSpPr>
          <p:spPr>
            <a:xfrm>
              <a:off x="8333450" y="1510462"/>
              <a:ext cx="77570" cy="151822"/>
            </a:xfrm>
            <a:custGeom>
              <a:avLst/>
              <a:gdLst/>
              <a:ahLst/>
              <a:cxnLst/>
              <a:rect l="l" t="t" r="r" b="b"/>
              <a:pathLst>
                <a:path w="2712" h="5308" extrusionOk="0">
                  <a:moveTo>
                    <a:pt x="2040" y="0"/>
                  </a:moveTo>
                  <a:lnTo>
                    <a:pt x="0" y="2688"/>
                  </a:lnTo>
                  <a:lnTo>
                    <a:pt x="2040" y="5307"/>
                  </a:lnTo>
                  <a:lnTo>
                    <a:pt x="2712" y="4728"/>
                  </a:lnTo>
                  <a:lnTo>
                    <a:pt x="1066" y="2688"/>
                  </a:lnTo>
                  <a:lnTo>
                    <a:pt x="2712" y="579"/>
                  </a:lnTo>
                  <a:lnTo>
                    <a:pt x="2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2"/>
            <p:cNvSpPr/>
            <p:nvPr/>
          </p:nvSpPr>
          <p:spPr>
            <a:xfrm>
              <a:off x="8488555" y="1510462"/>
              <a:ext cx="76912" cy="151822"/>
            </a:xfrm>
            <a:custGeom>
              <a:avLst/>
              <a:gdLst/>
              <a:ahLst/>
              <a:cxnLst/>
              <a:rect l="l" t="t" r="r" b="b"/>
              <a:pathLst>
                <a:path w="2689" h="5308" extrusionOk="0">
                  <a:moveTo>
                    <a:pt x="672" y="0"/>
                  </a:moveTo>
                  <a:lnTo>
                    <a:pt x="0" y="579"/>
                  </a:lnTo>
                  <a:lnTo>
                    <a:pt x="1623" y="2688"/>
                  </a:lnTo>
                  <a:lnTo>
                    <a:pt x="0" y="4728"/>
                  </a:lnTo>
                  <a:lnTo>
                    <a:pt x="672" y="5307"/>
                  </a:lnTo>
                  <a:lnTo>
                    <a:pt x="2689" y="2688"/>
                  </a:lnTo>
                  <a:lnTo>
                    <a:pt x="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2"/>
            <p:cNvSpPr/>
            <p:nvPr/>
          </p:nvSpPr>
          <p:spPr>
            <a:xfrm>
              <a:off x="8438846" y="1510462"/>
              <a:ext cx="21881" cy="151822"/>
            </a:xfrm>
            <a:custGeom>
              <a:avLst/>
              <a:gdLst/>
              <a:ahLst/>
              <a:cxnLst/>
              <a:rect l="l" t="t" r="r" b="b"/>
              <a:pathLst>
                <a:path w="765" h="5308" extrusionOk="0">
                  <a:moveTo>
                    <a:pt x="0" y="0"/>
                  </a:moveTo>
                  <a:lnTo>
                    <a:pt x="0" y="5307"/>
                  </a:lnTo>
                  <a:lnTo>
                    <a:pt x="765" y="5307"/>
                  </a:lnTo>
                  <a:lnTo>
                    <a:pt x="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42"/>
          <p:cNvGrpSpPr/>
          <p:nvPr/>
        </p:nvGrpSpPr>
        <p:grpSpPr>
          <a:xfrm>
            <a:off x="1130288" y="1832203"/>
            <a:ext cx="408999" cy="350681"/>
            <a:chOff x="3159447" y="1439568"/>
            <a:chExt cx="385957" cy="330924"/>
          </a:xfrm>
        </p:grpSpPr>
        <p:sp>
          <p:nvSpPr>
            <p:cNvPr id="794" name="Google Shape;794;p42"/>
            <p:cNvSpPr/>
            <p:nvPr/>
          </p:nvSpPr>
          <p:spPr>
            <a:xfrm>
              <a:off x="3336474" y="1439568"/>
              <a:ext cx="208930" cy="221453"/>
            </a:xfrm>
            <a:custGeom>
              <a:avLst/>
              <a:gdLst/>
              <a:ahLst/>
              <a:cxnLst/>
              <a:rect l="l" t="t" r="r" b="b"/>
              <a:pathLst>
                <a:path w="7741" h="8205" extrusionOk="0">
                  <a:moveTo>
                    <a:pt x="579" y="1"/>
                  </a:moveTo>
                  <a:lnTo>
                    <a:pt x="0" y="8205"/>
                  </a:lnTo>
                  <a:lnTo>
                    <a:pt x="7741" y="7718"/>
                  </a:lnTo>
                  <a:lnTo>
                    <a:pt x="77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p:nvPr/>
          </p:nvSpPr>
          <p:spPr>
            <a:xfrm>
              <a:off x="3159447" y="1439568"/>
              <a:ext cx="192682" cy="221453"/>
            </a:xfrm>
            <a:custGeom>
              <a:avLst/>
              <a:gdLst/>
              <a:ahLst/>
              <a:cxnLst/>
              <a:rect l="l" t="t" r="r" b="b"/>
              <a:pathLst>
                <a:path w="7139" h="8205" extrusionOk="0">
                  <a:moveTo>
                    <a:pt x="1" y="1"/>
                  </a:moveTo>
                  <a:lnTo>
                    <a:pt x="1" y="7718"/>
                  </a:lnTo>
                  <a:lnTo>
                    <a:pt x="7138" y="8205"/>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2"/>
            <p:cNvSpPr/>
            <p:nvPr/>
          </p:nvSpPr>
          <p:spPr>
            <a:xfrm>
              <a:off x="3336474" y="1694785"/>
              <a:ext cx="78190" cy="62563"/>
            </a:xfrm>
            <a:custGeom>
              <a:avLst/>
              <a:gdLst/>
              <a:ahLst/>
              <a:cxnLst/>
              <a:rect l="l" t="t" r="r" b="b"/>
              <a:pathLst>
                <a:path w="2897" h="2318" extrusionOk="0">
                  <a:moveTo>
                    <a:pt x="0" y="0"/>
                  </a:moveTo>
                  <a:lnTo>
                    <a:pt x="579" y="2318"/>
                  </a:lnTo>
                  <a:lnTo>
                    <a:pt x="2897" y="2318"/>
                  </a:lnTo>
                  <a:lnTo>
                    <a:pt x="2897" y="57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2"/>
            <p:cNvSpPr/>
            <p:nvPr/>
          </p:nvSpPr>
          <p:spPr>
            <a:xfrm>
              <a:off x="3289538" y="1694785"/>
              <a:ext cx="62590" cy="62563"/>
            </a:xfrm>
            <a:custGeom>
              <a:avLst/>
              <a:gdLst/>
              <a:ahLst/>
              <a:cxnLst/>
              <a:rect l="l" t="t" r="r" b="b"/>
              <a:pathLst>
                <a:path w="2319" h="2318" extrusionOk="0">
                  <a:moveTo>
                    <a:pt x="2318" y="0"/>
                  </a:moveTo>
                  <a:lnTo>
                    <a:pt x="1" y="579"/>
                  </a:lnTo>
                  <a:lnTo>
                    <a:pt x="1" y="2318"/>
                  </a:lnTo>
                  <a:lnTo>
                    <a:pt x="2318" y="2318"/>
                  </a:lnTo>
                  <a:lnTo>
                    <a:pt x="23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2"/>
            <p:cNvSpPr/>
            <p:nvPr/>
          </p:nvSpPr>
          <p:spPr>
            <a:xfrm>
              <a:off x="3344598" y="1746687"/>
              <a:ext cx="106988" cy="23805"/>
            </a:xfrm>
            <a:custGeom>
              <a:avLst/>
              <a:gdLst/>
              <a:ahLst/>
              <a:cxnLst/>
              <a:rect l="l" t="t" r="r" b="b"/>
              <a:pathLst>
                <a:path w="3964" h="882" extrusionOk="0">
                  <a:moveTo>
                    <a:pt x="278" y="1"/>
                  </a:moveTo>
                  <a:lnTo>
                    <a:pt x="0" y="395"/>
                  </a:lnTo>
                  <a:lnTo>
                    <a:pt x="278" y="881"/>
                  </a:lnTo>
                  <a:lnTo>
                    <a:pt x="3963" y="881"/>
                  </a:lnTo>
                  <a:lnTo>
                    <a:pt x="39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a:off x="3253264" y="1746687"/>
              <a:ext cx="98864" cy="23805"/>
            </a:xfrm>
            <a:custGeom>
              <a:avLst/>
              <a:gdLst/>
              <a:ahLst/>
              <a:cxnLst/>
              <a:rect l="l" t="t" r="r" b="b"/>
              <a:pathLst>
                <a:path w="3663" h="882" extrusionOk="0">
                  <a:moveTo>
                    <a:pt x="1" y="1"/>
                  </a:moveTo>
                  <a:lnTo>
                    <a:pt x="1" y="881"/>
                  </a:lnTo>
                  <a:lnTo>
                    <a:pt x="3662" y="881"/>
                  </a:lnTo>
                  <a:lnTo>
                    <a:pt x="36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2"/>
            <p:cNvSpPr/>
            <p:nvPr/>
          </p:nvSpPr>
          <p:spPr>
            <a:xfrm>
              <a:off x="3336474" y="1647850"/>
              <a:ext cx="208930" cy="62590"/>
            </a:xfrm>
            <a:custGeom>
              <a:avLst/>
              <a:gdLst/>
              <a:ahLst/>
              <a:cxnLst/>
              <a:rect l="l" t="t" r="r" b="b"/>
              <a:pathLst>
                <a:path w="7741" h="2319" extrusionOk="0">
                  <a:moveTo>
                    <a:pt x="579" y="1"/>
                  </a:moveTo>
                  <a:lnTo>
                    <a:pt x="0" y="1160"/>
                  </a:lnTo>
                  <a:lnTo>
                    <a:pt x="579" y="2318"/>
                  </a:lnTo>
                  <a:lnTo>
                    <a:pt x="7741" y="2318"/>
                  </a:lnTo>
                  <a:lnTo>
                    <a:pt x="7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2"/>
            <p:cNvSpPr/>
            <p:nvPr/>
          </p:nvSpPr>
          <p:spPr>
            <a:xfrm>
              <a:off x="3159447" y="1647850"/>
              <a:ext cx="192682" cy="62590"/>
            </a:xfrm>
            <a:custGeom>
              <a:avLst/>
              <a:gdLst/>
              <a:ahLst/>
              <a:cxnLst/>
              <a:rect l="l" t="t" r="r" b="b"/>
              <a:pathLst>
                <a:path w="7139" h="2319" extrusionOk="0">
                  <a:moveTo>
                    <a:pt x="1" y="1"/>
                  </a:moveTo>
                  <a:lnTo>
                    <a:pt x="1" y="2318"/>
                  </a:lnTo>
                  <a:lnTo>
                    <a:pt x="7138" y="2318"/>
                  </a:lnTo>
                  <a:lnTo>
                    <a:pt x="7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2"/>
            <p:cNvSpPr/>
            <p:nvPr/>
          </p:nvSpPr>
          <p:spPr>
            <a:xfrm>
              <a:off x="3365245" y="1533385"/>
              <a:ext cx="143263" cy="23184"/>
            </a:xfrm>
            <a:custGeom>
              <a:avLst/>
              <a:gdLst/>
              <a:ahLst/>
              <a:cxnLst/>
              <a:rect l="l" t="t" r="r" b="b"/>
              <a:pathLst>
                <a:path w="5308" h="859" extrusionOk="0">
                  <a:moveTo>
                    <a:pt x="0" y="1"/>
                  </a:moveTo>
                  <a:lnTo>
                    <a:pt x="0" y="858"/>
                  </a:lnTo>
                  <a:lnTo>
                    <a:pt x="5307" y="858"/>
                  </a:lnTo>
                  <a:lnTo>
                    <a:pt x="53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a:off x="3195721" y="1533385"/>
              <a:ext cx="143263" cy="23184"/>
            </a:xfrm>
            <a:custGeom>
              <a:avLst/>
              <a:gdLst/>
              <a:ahLst/>
              <a:cxnLst/>
              <a:rect l="l" t="t" r="r" b="b"/>
              <a:pathLst>
                <a:path w="5308" h="859" extrusionOk="0">
                  <a:moveTo>
                    <a:pt x="1" y="1"/>
                  </a:moveTo>
                  <a:lnTo>
                    <a:pt x="1" y="858"/>
                  </a:lnTo>
                  <a:lnTo>
                    <a:pt x="5308" y="858"/>
                  </a:lnTo>
                  <a:lnTo>
                    <a:pt x="53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2"/>
            <p:cNvSpPr/>
            <p:nvPr/>
          </p:nvSpPr>
          <p:spPr>
            <a:xfrm>
              <a:off x="3195721" y="1486476"/>
              <a:ext cx="46936" cy="23184"/>
            </a:xfrm>
            <a:custGeom>
              <a:avLst/>
              <a:gdLst/>
              <a:ahLst/>
              <a:cxnLst/>
              <a:rect l="l" t="t" r="r" b="b"/>
              <a:pathLst>
                <a:path w="1739" h="859" extrusionOk="0">
                  <a:moveTo>
                    <a:pt x="1" y="1"/>
                  </a:moveTo>
                  <a:lnTo>
                    <a:pt x="1" y="858"/>
                  </a:lnTo>
                  <a:lnTo>
                    <a:pt x="1739" y="858"/>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2"/>
            <p:cNvSpPr/>
            <p:nvPr/>
          </p:nvSpPr>
          <p:spPr>
            <a:xfrm>
              <a:off x="3461573" y="1486476"/>
              <a:ext cx="46936" cy="23184"/>
            </a:xfrm>
            <a:custGeom>
              <a:avLst/>
              <a:gdLst/>
              <a:ahLst/>
              <a:cxnLst/>
              <a:rect l="l" t="t" r="r" b="b"/>
              <a:pathLst>
                <a:path w="1739" h="859" extrusionOk="0">
                  <a:moveTo>
                    <a:pt x="0" y="1"/>
                  </a:moveTo>
                  <a:lnTo>
                    <a:pt x="0" y="858"/>
                  </a:lnTo>
                  <a:lnTo>
                    <a:pt x="1738" y="858"/>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a:off x="3195721" y="1582804"/>
              <a:ext cx="46936" cy="20674"/>
            </a:xfrm>
            <a:custGeom>
              <a:avLst/>
              <a:gdLst/>
              <a:ahLst/>
              <a:cxnLst/>
              <a:rect l="l" t="t" r="r" b="b"/>
              <a:pathLst>
                <a:path w="1739" h="766" extrusionOk="0">
                  <a:moveTo>
                    <a:pt x="1" y="1"/>
                  </a:moveTo>
                  <a:lnTo>
                    <a:pt x="1" y="765"/>
                  </a:lnTo>
                  <a:lnTo>
                    <a:pt x="1739" y="765"/>
                  </a:lnTo>
                  <a:lnTo>
                    <a:pt x="17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2"/>
            <p:cNvSpPr/>
            <p:nvPr/>
          </p:nvSpPr>
          <p:spPr>
            <a:xfrm>
              <a:off x="3461573" y="1582804"/>
              <a:ext cx="46936" cy="20674"/>
            </a:xfrm>
            <a:custGeom>
              <a:avLst/>
              <a:gdLst/>
              <a:ahLst/>
              <a:cxnLst/>
              <a:rect l="l" t="t" r="r" b="b"/>
              <a:pathLst>
                <a:path w="1739" h="766" extrusionOk="0">
                  <a:moveTo>
                    <a:pt x="0" y="1"/>
                  </a:moveTo>
                  <a:lnTo>
                    <a:pt x="0" y="765"/>
                  </a:lnTo>
                  <a:lnTo>
                    <a:pt x="1738" y="765"/>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2"/>
            <p:cNvSpPr/>
            <p:nvPr/>
          </p:nvSpPr>
          <p:spPr>
            <a:xfrm>
              <a:off x="3344598" y="1486476"/>
              <a:ext cx="91334" cy="23184"/>
            </a:xfrm>
            <a:custGeom>
              <a:avLst/>
              <a:gdLst/>
              <a:ahLst/>
              <a:cxnLst/>
              <a:rect l="l" t="t" r="r" b="b"/>
              <a:pathLst>
                <a:path w="3384" h="859" extrusionOk="0">
                  <a:moveTo>
                    <a:pt x="278" y="1"/>
                  </a:moveTo>
                  <a:lnTo>
                    <a:pt x="0" y="372"/>
                  </a:lnTo>
                  <a:lnTo>
                    <a:pt x="278" y="858"/>
                  </a:lnTo>
                  <a:lnTo>
                    <a:pt x="3384" y="858"/>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2"/>
            <p:cNvSpPr/>
            <p:nvPr/>
          </p:nvSpPr>
          <p:spPr>
            <a:xfrm>
              <a:off x="3344598" y="1582804"/>
              <a:ext cx="91334" cy="20674"/>
            </a:xfrm>
            <a:custGeom>
              <a:avLst/>
              <a:gdLst/>
              <a:ahLst/>
              <a:cxnLst/>
              <a:rect l="l" t="t" r="r" b="b"/>
              <a:pathLst>
                <a:path w="3384" h="766" extrusionOk="0">
                  <a:moveTo>
                    <a:pt x="278" y="1"/>
                  </a:moveTo>
                  <a:lnTo>
                    <a:pt x="0" y="372"/>
                  </a:lnTo>
                  <a:lnTo>
                    <a:pt x="278" y="765"/>
                  </a:lnTo>
                  <a:lnTo>
                    <a:pt x="3384" y="765"/>
                  </a:lnTo>
                  <a:lnTo>
                    <a:pt x="3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a:off x="3268918" y="1486476"/>
              <a:ext cx="83210" cy="23184"/>
            </a:xfrm>
            <a:custGeom>
              <a:avLst/>
              <a:gdLst/>
              <a:ahLst/>
              <a:cxnLst/>
              <a:rect l="l" t="t" r="r" b="b"/>
              <a:pathLst>
                <a:path w="3083" h="859" extrusionOk="0">
                  <a:moveTo>
                    <a:pt x="0" y="1"/>
                  </a:moveTo>
                  <a:lnTo>
                    <a:pt x="0" y="858"/>
                  </a:lnTo>
                  <a:lnTo>
                    <a:pt x="3082" y="858"/>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a:off x="3268918" y="1582804"/>
              <a:ext cx="83210" cy="20674"/>
            </a:xfrm>
            <a:custGeom>
              <a:avLst/>
              <a:gdLst/>
              <a:ahLst/>
              <a:cxnLst/>
              <a:rect l="l" t="t" r="r" b="b"/>
              <a:pathLst>
                <a:path w="3083" h="766" extrusionOk="0">
                  <a:moveTo>
                    <a:pt x="0" y="1"/>
                  </a:moveTo>
                  <a:lnTo>
                    <a:pt x="0" y="765"/>
                  </a:lnTo>
                  <a:lnTo>
                    <a:pt x="3082" y="765"/>
                  </a:lnTo>
                  <a:lnTo>
                    <a:pt x="30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 name="Google Shape;812;p42">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2">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 name="Google Shape;816;p42"/>
          <p:cNvGrpSpPr/>
          <p:nvPr/>
        </p:nvGrpSpPr>
        <p:grpSpPr>
          <a:xfrm>
            <a:off x="7819199" y="752550"/>
            <a:ext cx="604800" cy="147600"/>
            <a:chOff x="7688649" y="828750"/>
            <a:chExt cx="604800" cy="147600"/>
          </a:xfrm>
        </p:grpSpPr>
        <p:sp>
          <p:nvSpPr>
            <p:cNvPr id="817" name="Google Shape;817;p4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499" name="Google Shape;1499;p70"/>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500" name="Google Shape;1500;p70"/>
          <p:cNvGrpSpPr/>
          <p:nvPr/>
        </p:nvGrpSpPr>
        <p:grpSpPr>
          <a:xfrm>
            <a:off x="299286" y="189025"/>
            <a:ext cx="133205" cy="119344"/>
            <a:chOff x="222150" y="185025"/>
            <a:chExt cx="170100" cy="152400"/>
          </a:xfrm>
        </p:grpSpPr>
        <p:cxnSp>
          <p:nvCxnSpPr>
            <p:cNvPr id="1501" name="Google Shape;1501;p7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02" name="Google Shape;1502;p7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03" name="Google Shape;1503;p7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504" name="Google Shape;1504;p70"/>
          <p:cNvGrpSpPr/>
          <p:nvPr/>
        </p:nvGrpSpPr>
        <p:grpSpPr>
          <a:xfrm>
            <a:off x="286625" y="3999999"/>
            <a:ext cx="145867" cy="958251"/>
            <a:chOff x="286625" y="3923799"/>
            <a:chExt cx="145867" cy="958251"/>
          </a:xfrm>
        </p:grpSpPr>
        <p:sp>
          <p:nvSpPr>
            <p:cNvPr id="1505" name="Google Shape;1505;p7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 name="Google Shape;1506;p70"/>
            <p:cNvGrpSpPr/>
            <p:nvPr/>
          </p:nvGrpSpPr>
          <p:grpSpPr>
            <a:xfrm>
              <a:off x="298112" y="4342643"/>
              <a:ext cx="110182" cy="126862"/>
              <a:chOff x="281100" y="2027800"/>
              <a:chExt cx="140700" cy="162000"/>
            </a:xfrm>
          </p:grpSpPr>
          <p:sp>
            <p:nvSpPr>
              <p:cNvPr id="1507" name="Google Shape;1507;p7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 name="Google Shape;1508;p70"/>
              <p:cNvGrpSpPr/>
              <p:nvPr/>
            </p:nvGrpSpPr>
            <p:grpSpPr>
              <a:xfrm>
                <a:off x="308875" y="2088450"/>
                <a:ext cx="85200" cy="40700"/>
                <a:chOff x="308875" y="2087000"/>
                <a:chExt cx="85200" cy="40700"/>
              </a:xfrm>
            </p:grpSpPr>
            <p:cxnSp>
              <p:nvCxnSpPr>
                <p:cNvPr id="1509" name="Google Shape;1509;p7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10" name="Google Shape;1510;p7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11" name="Google Shape;1511;p70"/>
            <p:cNvGrpSpPr/>
            <p:nvPr/>
          </p:nvGrpSpPr>
          <p:grpSpPr>
            <a:xfrm>
              <a:off x="286625" y="3923799"/>
              <a:ext cx="133200" cy="133200"/>
              <a:chOff x="286625" y="3648899"/>
              <a:chExt cx="133200" cy="133200"/>
            </a:xfrm>
          </p:grpSpPr>
          <p:sp>
            <p:nvSpPr>
              <p:cNvPr id="1512" name="Google Shape;1512;p7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4" name="Google Shape;1514;p70">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515" name="Google Shape;1515;p70">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0">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0">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0">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0"/>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/PRACTICAL EXERCISE</a:t>
            </a:r>
            <a:endParaRPr/>
          </a:p>
        </p:txBody>
      </p:sp>
      <p:sp>
        <p:nvSpPr>
          <p:cNvPr id="1520" name="Google Shape;1520;p70"/>
          <p:cNvSpPr txBox="1"/>
          <p:nvPr/>
        </p:nvSpPr>
        <p:spPr>
          <a:xfrm>
            <a:off x="796200" y="1425225"/>
            <a:ext cx="2648700" cy="34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dk2"/>
                </a:solidFill>
                <a:latin typeface="Fira Code"/>
                <a:ea typeface="Fira Code"/>
                <a:cs typeface="Fira Code"/>
                <a:sym typeface="Fira Code"/>
              </a:rPr>
              <a:t>Complete the following table about base changes:</a:t>
            </a:r>
            <a:endParaRPr sz="1200">
              <a:solidFill>
                <a:schemeClr val="dk2"/>
              </a:solidFill>
              <a:latin typeface="Fira Code"/>
              <a:ea typeface="Fira Code"/>
              <a:cs typeface="Fira Code"/>
              <a:sym typeface="Fira Code"/>
            </a:endParaRPr>
          </a:p>
        </p:txBody>
      </p:sp>
      <p:graphicFrame>
        <p:nvGraphicFramePr>
          <p:cNvPr id="1521" name="Google Shape;1521;p70"/>
          <p:cNvGraphicFramePr/>
          <p:nvPr/>
        </p:nvGraphicFramePr>
        <p:xfrm>
          <a:off x="720000" y="2087475"/>
          <a:ext cx="7704000" cy="1891675"/>
        </p:xfrm>
        <a:graphic>
          <a:graphicData uri="http://schemas.openxmlformats.org/drawingml/2006/table">
            <a:tbl>
              <a:tblPr>
                <a:noFill/>
                <a:tableStyleId>{01C5FD88-1FBC-4601-974A-264DF83C4024}</a:tableStyleId>
              </a:tblPr>
              <a:tblGrid>
                <a:gridCol w="2568000">
                  <a:extLst>
                    <a:ext uri="{9D8B030D-6E8A-4147-A177-3AD203B41FA5}">
                      <a16:colId xmlns="" xmlns:a16="http://schemas.microsoft.com/office/drawing/2014/main" val="20000"/>
                    </a:ext>
                  </a:extLst>
                </a:gridCol>
                <a:gridCol w="2568000">
                  <a:extLst>
                    <a:ext uri="{9D8B030D-6E8A-4147-A177-3AD203B41FA5}">
                      <a16:colId xmlns="" xmlns:a16="http://schemas.microsoft.com/office/drawing/2014/main" val="20001"/>
                    </a:ext>
                  </a:extLst>
                </a:gridCol>
                <a:gridCol w="2568000">
                  <a:extLst>
                    <a:ext uri="{9D8B030D-6E8A-4147-A177-3AD203B41FA5}">
                      <a16:colId xmlns="" xmlns:a16="http://schemas.microsoft.com/office/drawing/2014/main" val="20002"/>
                    </a:ext>
                  </a:extLst>
                </a:gridCol>
              </a:tblGrid>
              <a:tr h="493975">
                <a:tc>
                  <a:txBody>
                    <a:bodyPr/>
                    <a:lstStyle/>
                    <a:p>
                      <a:pPr marL="0" lvl="0" indent="0" algn="ctr" rtl="0">
                        <a:spcBef>
                          <a:spcPts val="0"/>
                        </a:spcBef>
                        <a:spcAft>
                          <a:spcPts val="0"/>
                        </a:spcAft>
                        <a:buNone/>
                      </a:pPr>
                      <a:r>
                        <a:rPr lang="en" sz="2000" b="1">
                          <a:solidFill>
                            <a:schemeClr val="lt2"/>
                          </a:solidFill>
                          <a:latin typeface="Oswald"/>
                          <a:ea typeface="Oswald"/>
                          <a:cs typeface="Oswald"/>
                          <a:sym typeface="Oswald"/>
                        </a:rPr>
                        <a:t>/BINARY</a:t>
                      </a:r>
                      <a:endParaRPr sz="2000" b="1">
                        <a:solidFill>
                          <a:schemeClr val="lt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/HEXADECIMAL</a:t>
                      </a:r>
                      <a:endParaRPr sz="2000" b="1">
                        <a:solidFill>
                          <a:schemeClr val="accent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accent3"/>
                          </a:solidFill>
                          <a:latin typeface="Oswald"/>
                          <a:ea typeface="Oswald"/>
                          <a:cs typeface="Oswald"/>
                          <a:sym typeface="Oswald"/>
                        </a:rPr>
                        <a:t>/DECIMAL</a:t>
                      </a:r>
                      <a:endParaRPr sz="2000" b="1">
                        <a:solidFill>
                          <a:schemeClr val="accent3"/>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 xmlns:a16="http://schemas.microsoft.com/office/drawing/2014/main" val="10000"/>
                  </a:ext>
                </a:extLst>
              </a:tr>
              <a:tr h="422400">
                <a:tc>
                  <a:txBody>
                    <a:bodyPr/>
                    <a:lstStyle/>
                    <a:p>
                      <a:pPr marL="0" lvl="0" indent="0" algn="ctr" rtl="0">
                        <a:spcBef>
                          <a:spcPts val="0"/>
                        </a:spcBef>
                        <a:spcAft>
                          <a:spcPts val="0"/>
                        </a:spcAft>
                        <a:buNone/>
                      </a:pPr>
                      <a:endParaRPr sz="20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Fira Code"/>
                          <a:ea typeface="Fira Code"/>
                          <a:cs typeface="Fira Code"/>
                          <a:sym typeface="Fira Code"/>
                        </a:rPr>
                        <a:t>128.75 </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 xmlns:a16="http://schemas.microsoft.com/office/drawing/2014/main" val="10001"/>
                  </a:ext>
                </a:extLst>
              </a:tr>
              <a:tr h="422400">
                <a:tc>
                  <a:txBody>
                    <a:bodyPr/>
                    <a:lstStyle/>
                    <a:p>
                      <a:pPr marL="0" lvl="0" indent="0" algn="ctr" rtl="0">
                        <a:spcBef>
                          <a:spcPts val="0"/>
                        </a:spcBef>
                        <a:spcAft>
                          <a:spcPts val="0"/>
                        </a:spcAft>
                        <a:buNone/>
                      </a:pPr>
                      <a:r>
                        <a:rPr lang="en">
                          <a:solidFill>
                            <a:schemeClr val="dk2"/>
                          </a:solidFill>
                          <a:latin typeface="Fira Code"/>
                          <a:ea typeface="Fira Code"/>
                          <a:cs typeface="Fira Code"/>
                          <a:sym typeface="Fira Code"/>
                        </a:rPr>
                        <a:t>10011101.11001</a:t>
                      </a:r>
                      <a:endParaRPr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 xmlns:a16="http://schemas.microsoft.com/office/drawing/2014/main" val="10002"/>
                  </a:ext>
                </a:extLst>
              </a:tr>
              <a:tr h="422400">
                <a:tc>
                  <a:txBody>
                    <a:bodyPr/>
                    <a:lstStyle/>
                    <a:p>
                      <a:pPr marL="0" lvl="0" indent="0" algn="ctr" rtl="0">
                        <a:spcBef>
                          <a:spcPts val="0"/>
                        </a:spcBef>
                        <a:spcAft>
                          <a:spcPts val="0"/>
                        </a:spcAft>
                        <a:buNone/>
                      </a:pPr>
                      <a:endParaRPr sz="2000" b="1">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2"/>
                          </a:solidFill>
                          <a:latin typeface="Fira Code"/>
                          <a:ea typeface="Fira Code"/>
                          <a:cs typeface="Fira Code"/>
                          <a:sym typeface="Fira Code"/>
                        </a:rPr>
                        <a:t>BE.A7</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 xmlns:a16="http://schemas.microsoft.com/office/drawing/2014/main" val="10003"/>
                  </a:ext>
                </a:extLst>
              </a:tr>
            </a:tbl>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7"/>
        <p:cNvGrpSpPr/>
        <p:nvPr/>
      </p:nvGrpSpPr>
      <p:grpSpPr>
        <a:xfrm>
          <a:off x="0" y="0"/>
          <a:ext cx="0" cy="0"/>
          <a:chOff x="0" y="0"/>
          <a:chExt cx="0" cy="0"/>
        </a:xfrm>
      </p:grpSpPr>
      <p:grpSp>
        <p:nvGrpSpPr>
          <p:cNvPr id="1538" name="Google Shape;1538;p73"/>
          <p:cNvGrpSpPr/>
          <p:nvPr/>
        </p:nvGrpSpPr>
        <p:grpSpPr>
          <a:xfrm>
            <a:off x="6493258" y="1880663"/>
            <a:ext cx="737100" cy="737100"/>
            <a:chOff x="991075" y="1881675"/>
            <a:chExt cx="737100" cy="737100"/>
          </a:xfrm>
        </p:grpSpPr>
        <p:sp>
          <p:nvSpPr>
            <p:cNvPr id="1539" name="Google Shape;1539;p73"/>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3"/>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73"/>
          <p:cNvGrpSpPr/>
          <p:nvPr/>
        </p:nvGrpSpPr>
        <p:grpSpPr>
          <a:xfrm>
            <a:off x="2816208" y="1880663"/>
            <a:ext cx="737100" cy="737100"/>
            <a:chOff x="991075" y="1881675"/>
            <a:chExt cx="737100" cy="737100"/>
          </a:xfrm>
        </p:grpSpPr>
        <p:sp>
          <p:nvSpPr>
            <p:cNvPr id="1542" name="Google Shape;1542;p73"/>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3"/>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73"/>
          <p:cNvGrpSpPr/>
          <p:nvPr/>
        </p:nvGrpSpPr>
        <p:grpSpPr>
          <a:xfrm>
            <a:off x="4648208" y="1880663"/>
            <a:ext cx="737100" cy="737100"/>
            <a:chOff x="991075" y="1881675"/>
            <a:chExt cx="737100" cy="737100"/>
          </a:xfrm>
        </p:grpSpPr>
        <p:sp>
          <p:nvSpPr>
            <p:cNvPr id="1545" name="Google Shape;1545;p73"/>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3"/>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7" name="Google Shape;1547;p73"/>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swald"/>
                <a:ea typeface="Oswald"/>
                <a:cs typeface="Oswald"/>
                <a:sym typeface="Oswald"/>
              </a:rPr>
              <a:t>/SOFTWARE ENGINEERING PROCESS</a:t>
            </a:r>
            <a:endParaRPr>
              <a:latin typeface="Oswald"/>
              <a:ea typeface="Oswald"/>
              <a:cs typeface="Oswald"/>
              <a:sym typeface="Oswald"/>
            </a:endParaRPr>
          </a:p>
        </p:txBody>
      </p:sp>
      <p:sp>
        <p:nvSpPr>
          <p:cNvPr id="1548" name="Google Shape;1548;p73"/>
          <p:cNvSpPr txBox="1"/>
          <p:nvPr/>
        </p:nvSpPr>
        <p:spPr>
          <a:xfrm>
            <a:off x="8819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/ANALYSIS</a:t>
            </a:r>
            <a:endParaRPr sz="2000" b="1">
              <a:solidFill>
                <a:schemeClr val="dk2"/>
              </a:solidFill>
              <a:latin typeface="Oswald"/>
              <a:ea typeface="Oswald"/>
              <a:cs typeface="Oswald"/>
              <a:sym typeface="Oswald"/>
            </a:endParaRPr>
          </a:p>
        </p:txBody>
      </p:sp>
      <p:sp>
        <p:nvSpPr>
          <p:cNvPr id="1549" name="Google Shape;1549;p73"/>
          <p:cNvSpPr txBox="1"/>
          <p:nvPr/>
        </p:nvSpPr>
        <p:spPr>
          <a:xfrm>
            <a:off x="8819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Venus is the second planet from the Sun</a:t>
            </a:r>
            <a:endParaRPr>
              <a:solidFill>
                <a:schemeClr val="dk2"/>
              </a:solidFill>
              <a:latin typeface="Fira Code"/>
              <a:ea typeface="Fira Code"/>
              <a:cs typeface="Fira Code"/>
              <a:sym typeface="Fira Code"/>
            </a:endParaRPr>
          </a:p>
        </p:txBody>
      </p:sp>
      <p:sp>
        <p:nvSpPr>
          <p:cNvPr id="1550" name="Google Shape;1550;p73"/>
          <p:cNvSpPr txBox="1"/>
          <p:nvPr/>
        </p:nvSpPr>
        <p:spPr>
          <a:xfrm>
            <a:off x="272700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/DESIGN</a:t>
            </a:r>
            <a:endParaRPr sz="2000" b="1">
              <a:solidFill>
                <a:schemeClr val="dk2"/>
              </a:solidFill>
              <a:latin typeface="Oswald"/>
              <a:ea typeface="Oswald"/>
              <a:cs typeface="Oswald"/>
              <a:sym typeface="Oswald"/>
            </a:endParaRPr>
          </a:p>
        </p:txBody>
      </p:sp>
      <p:sp>
        <p:nvSpPr>
          <p:cNvPr id="1551" name="Google Shape;1551;p73"/>
          <p:cNvSpPr txBox="1"/>
          <p:nvPr/>
        </p:nvSpPr>
        <p:spPr>
          <a:xfrm>
            <a:off x="272700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Jupiter is the biggest planet in the System</a:t>
            </a:r>
            <a:endParaRPr>
              <a:solidFill>
                <a:schemeClr val="dk2"/>
              </a:solidFill>
              <a:latin typeface="Fira Code"/>
              <a:ea typeface="Fira Code"/>
              <a:cs typeface="Fira Code"/>
              <a:sym typeface="Fira Code"/>
            </a:endParaRPr>
          </a:p>
        </p:txBody>
      </p:sp>
      <p:sp>
        <p:nvSpPr>
          <p:cNvPr id="1552" name="Google Shape;1552;p73"/>
          <p:cNvSpPr txBox="1"/>
          <p:nvPr/>
        </p:nvSpPr>
        <p:spPr>
          <a:xfrm>
            <a:off x="45720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/CODIFICATION</a:t>
            </a:r>
            <a:endParaRPr sz="2000" b="1">
              <a:solidFill>
                <a:schemeClr val="dk2"/>
              </a:solidFill>
              <a:latin typeface="Oswald"/>
              <a:ea typeface="Oswald"/>
              <a:cs typeface="Oswald"/>
              <a:sym typeface="Oswald"/>
            </a:endParaRPr>
          </a:p>
        </p:txBody>
      </p:sp>
      <p:sp>
        <p:nvSpPr>
          <p:cNvPr id="1553" name="Google Shape;1553;p73"/>
          <p:cNvSpPr txBox="1"/>
          <p:nvPr/>
        </p:nvSpPr>
        <p:spPr>
          <a:xfrm>
            <a:off x="45720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hlink"/>
              </a:buClr>
              <a:buSzPts val="1100"/>
              <a:buFont typeface="Arial"/>
              <a:buNone/>
            </a:pPr>
            <a:r>
              <a:rPr lang="en">
                <a:solidFill>
                  <a:schemeClr val="dk2"/>
                </a:solidFill>
                <a:latin typeface="Fira Code"/>
                <a:ea typeface="Fira Code"/>
                <a:cs typeface="Fira Code"/>
                <a:sym typeface="Fira Code"/>
              </a:rPr>
              <a:t>Despite being red, Mars is a cold place</a:t>
            </a:r>
            <a:endParaRPr>
              <a:solidFill>
                <a:schemeClr val="dk2"/>
              </a:solidFill>
              <a:latin typeface="Fira Code"/>
              <a:ea typeface="Fira Code"/>
              <a:cs typeface="Fira Code"/>
              <a:sym typeface="Fira Code"/>
            </a:endParaRPr>
          </a:p>
        </p:txBody>
      </p:sp>
      <p:sp>
        <p:nvSpPr>
          <p:cNvPr id="1554" name="Google Shape;1554;p73"/>
          <p:cNvSpPr txBox="1"/>
          <p:nvPr/>
        </p:nvSpPr>
        <p:spPr>
          <a:xfrm>
            <a:off x="6417050" y="2825138"/>
            <a:ext cx="1845000" cy="46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/IMPLANTATION</a:t>
            </a:r>
            <a:endParaRPr sz="2000" b="1">
              <a:solidFill>
                <a:schemeClr val="dk2"/>
              </a:solidFill>
              <a:latin typeface="Oswald"/>
              <a:ea typeface="Oswald"/>
              <a:cs typeface="Oswald"/>
              <a:sym typeface="Oswald"/>
            </a:endParaRPr>
          </a:p>
        </p:txBody>
      </p:sp>
      <p:sp>
        <p:nvSpPr>
          <p:cNvPr id="1555" name="Google Shape;1555;p73"/>
          <p:cNvSpPr txBox="1"/>
          <p:nvPr/>
        </p:nvSpPr>
        <p:spPr>
          <a:xfrm>
            <a:off x="6417050" y="3321345"/>
            <a:ext cx="1845000" cy="6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Saturn is a gas giant with several rings</a:t>
            </a:r>
            <a:endParaRPr>
              <a:solidFill>
                <a:schemeClr val="dk2"/>
              </a:solidFill>
              <a:latin typeface="Fira Code"/>
              <a:ea typeface="Fira Code"/>
              <a:cs typeface="Fira Code"/>
              <a:sym typeface="Fira Code"/>
            </a:endParaRPr>
          </a:p>
        </p:txBody>
      </p:sp>
      <p:grpSp>
        <p:nvGrpSpPr>
          <p:cNvPr id="1556" name="Google Shape;1556;p73"/>
          <p:cNvGrpSpPr/>
          <p:nvPr/>
        </p:nvGrpSpPr>
        <p:grpSpPr>
          <a:xfrm>
            <a:off x="6657289" y="2044710"/>
            <a:ext cx="409037" cy="409005"/>
            <a:chOff x="8245271" y="3758147"/>
            <a:chExt cx="409037" cy="409005"/>
          </a:xfrm>
        </p:grpSpPr>
        <p:sp>
          <p:nvSpPr>
            <p:cNvPr id="1557" name="Google Shape;1557;p73"/>
            <p:cNvSpPr/>
            <p:nvPr/>
          </p:nvSpPr>
          <p:spPr>
            <a:xfrm>
              <a:off x="8432868" y="3843637"/>
              <a:ext cx="196242" cy="66329"/>
            </a:xfrm>
            <a:custGeom>
              <a:avLst/>
              <a:gdLst/>
              <a:ahLst/>
              <a:cxnLst/>
              <a:rect l="l" t="t" r="r" b="b"/>
              <a:pathLst>
                <a:path w="6861" h="2319" extrusionOk="0">
                  <a:moveTo>
                    <a:pt x="580" y="1"/>
                  </a:moveTo>
                  <a:lnTo>
                    <a:pt x="1" y="2318"/>
                  </a:lnTo>
                  <a:lnTo>
                    <a:pt x="6860" y="1739"/>
                  </a:lnTo>
                  <a:lnTo>
                    <a:pt x="68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3"/>
            <p:cNvSpPr/>
            <p:nvPr/>
          </p:nvSpPr>
          <p:spPr>
            <a:xfrm>
              <a:off x="8273129" y="3843637"/>
              <a:ext cx="176334" cy="66329"/>
            </a:xfrm>
            <a:custGeom>
              <a:avLst/>
              <a:gdLst/>
              <a:ahLst/>
              <a:cxnLst/>
              <a:rect l="l" t="t" r="r" b="b"/>
              <a:pathLst>
                <a:path w="6165" h="2319" extrusionOk="0">
                  <a:moveTo>
                    <a:pt x="0" y="1"/>
                  </a:moveTo>
                  <a:lnTo>
                    <a:pt x="0" y="1739"/>
                  </a:lnTo>
                  <a:lnTo>
                    <a:pt x="6165" y="2318"/>
                  </a:lnTo>
                  <a:lnTo>
                    <a:pt x="61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3"/>
            <p:cNvSpPr/>
            <p:nvPr/>
          </p:nvSpPr>
          <p:spPr>
            <a:xfrm>
              <a:off x="8432868" y="3893376"/>
              <a:ext cx="196242" cy="188262"/>
            </a:xfrm>
            <a:custGeom>
              <a:avLst/>
              <a:gdLst/>
              <a:ahLst/>
              <a:cxnLst/>
              <a:rect l="l" t="t" r="r" b="b"/>
              <a:pathLst>
                <a:path w="6861" h="6582" extrusionOk="0">
                  <a:moveTo>
                    <a:pt x="580" y="0"/>
                  </a:moveTo>
                  <a:lnTo>
                    <a:pt x="1" y="6582"/>
                  </a:lnTo>
                  <a:lnTo>
                    <a:pt x="1" y="6582"/>
                  </a:lnTo>
                  <a:lnTo>
                    <a:pt x="6860" y="6002"/>
                  </a:lnTo>
                  <a:lnTo>
                    <a:pt x="68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3"/>
            <p:cNvSpPr/>
            <p:nvPr/>
          </p:nvSpPr>
          <p:spPr>
            <a:xfrm>
              <a:off x="8273129" y="3893376"/>
              <a:ext cx="176334" cy="188262"/>
            </a:xfrm>
            <a:custGeom>
              <a:avLst/>
              <a:gdLst/>
              <a:ahLst/>
              <a:cxnLst/>
              <a:rect l="l" t="t" r="r" b="b"/>
              <a:pathLst>
                <a:path w="6165" h="6582" extrusionOk="0">
                  <a:moveTo>
                    <a:pt x="0" y="0"/>
                  </a:moveTo>
                  <a:lnTo>
                    <a:pt x="0" y="6002"/>
                  </a:lnTo>
                  <a:lnTo>
                    <a:pt x="6165" y="6582"/>
                  </a:lnTo>
                  <a:lnTo>
                    <a:pt x="61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3"/>
            <p:cNvSpPr/>
            <p:nvPr/>
          </p:nvSpPr>
          <p:spPr>
            <a:xfrm>
              <a:off x="8432868" y="4065042"/>
              <a:ext cx="196242" cy="66301"/>
            </a:xfrm>
            <a:custGeom>
              <a:avLst/>
              <a:gdLst/>
              <a:ahLst/>
              <a:cxnLst/>
              <a:rect l="l" t="t" r="r" b="b"/>
              <a:pathLst>
                <a:path w="6861" h="2318" extrusionOk="0">
                  <a:moveTo>
                    <a:pt x="580" y="0"/>
                  </a:moveTo>
                  <a:lnTo>
                    <a:pt x="1" y="2318"/>
                  </a:lnTo>
                  <a:lnTo>
                    <a:pt x="1" y="2318"/>
                  </a:lnTo>
                  <a:lnTo>
                    <a:pt x="6860" y="1738"/>
                  </a:lnTo>
                  <a:lnTo>
                    <a:pt x="68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3"/>
            <p:cNvSpPr/>
            <p:nvPr/>
          </p:nvSpPr>
          <p:spPr>
            <a:xfrm>
              <a:off x="8273129" y="4065042"/>
              <a:ext cx="176334" cy="66301"/>
            </a:xfrm>
            <a:custGeom>
              <a:avLst/>
              <a:gdLst/>
              <a:ahLst/>
              <a:cxnLst/>
              <a:rect l="l" t="t" r="r" b="b"/>
              <a:pathLst>
                <a:path w="6165" h="2318" extrusionOk="0">
                  <a:moveTo>
                    <a:pt x="0" y="0"/>
                  </a:moveTo>
                  <a:lnTo>
                    <a:pt x="0" y="1738"/>
                  </a:lnTo>
                  <a:lnTo>
                    <a:pt x="6165" y="2318"/>
                  </a:lnTo>
                  <a:lnTo>
                    <a:pt x="61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3"/>
            <p:cNvSpPr/>
            <p:nvPr/>
          </p:nvSpPr>
          <p:spPr>
            <a:xfrm>
              <a:off x="8432868" y="4114752"/>
              <a:ext cx="221441" cy="52400"/>
            </a:xfrm>
            <a:custGeom>
              <a:avLst/>
              <a:gdLst/>
              <a:ahLst/>
              <a:cxnLst/>
              <a:rect l="l" t="t" r="r" b="b"/>
              <a:pathLst>
                <a:path w="7742" h="1832" extrusionOk="0">
                  <a:moveTo>
                    <a:pt x="580" y="0"/>
                  </a:moveTo>
                  <a:lnTo>
                    <a:pt x="1" y="858"/>
                  </a:lnTo>
                  <a:lnTo>
                    <a:pt x="580" y="1831"/>
                  </a:lnTo>
                  <a:lnTo>
                    <a:pt x="7741" y="1831"/>
                  </a:lnTo>
                  <a:lnTo>
                    <a:pt x="77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3"/>
            <p:cNvSpPr/>
            <p:nvPr/>
          </p:nvSpPr>
          <p:spPr>
            <a:xfrm>
              <a:off x="8245271" y="4114752"/>
              <a:ext cx="204193" cy="52400"/>
            </a:xfrm>
            <a:custGeom>
              <a:avLst/>
              <a:gdLst/>
              <a:ahLst/>
              <a:cxnLst/>
              <a:rect l="l" t="t" r="r" b="b"/>
              <a:pathLst>
                <a:path w="7139" h="1832" extrusionOk="0">
                  <a:moveTo>
                    <a:pt x="1" y="0"/>
                  </a:moveTo>
                  <a:lnTo>
                    <a:pt x="1" y="1831"/>
                  </a:lnTo>
                  <a:lnTo>
                    <a:pt x="7139" y="1831"/>
                  </a:lnTo>
                  <a:lnTo>
                    <a:pt x="71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3"/>
            <p:cNvSpPr/>
            <p:nvPr/>
          </p:nvSpPr>
          <p:spPr>
            <a:xfrm>
              <a:off x="8432868" y="3758147"/>
              <a:ext cx="129941" cy="254562"/>
            </a:xfrm>
            <a:custGeom>
              <a:avLst/>
              <a:gdLst/>
              <a:ahLst/>
              <a:cxnLst/>
              <a:rect l="l" t="t" r="r" b="b"/>
              <a:pathLst>
                <a:path w="4543" h="8900" extrusionOk="0">
                  <a:moveTo>
                    <a:pt x="580" y="0"/>
                  </a:moveTo>
                  <a:lnTo>
                    <a:pt x="1" y="5122"/>
                  </a:lnTo>
                  <a:lnTo>
                    <a:pt x="580" y="8900"/>
                  </a:lnTo>
                  <a:cubicBezTo>
                    <a:pt x="2990" y="8019"/>
                    <a:pt x="4543" y="5794"/>
                    <a:pt x="4543" y="3198"/>
                  </a:cubicBezTo>
                  <a:lnTo>
                    <a:pt x="4543" y="1553"/>
                  </a:lnTo>
                  <a:cubicBezTo>
                    <a:pt x="3778" y="1368"/>
                    <a:pt x="3199" y="788"/>
                    <a:pt x="29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3"/>
            <p:cNvSpPr/>
            <p:nvPr/>
          </p:nvSpPr>
          <p:spPr>
            <a:xfrm>
              <a:off x="8336081" y="3758147"/>
              <a:ext cx="113380" cy="254562"/>
            </a:xfrm>
            <a:custGeom>
              <a:avLst/>
              <a:gdLst/>
              <a:ahLst/>
              <a:cxnLst/>
              <a:rect l="l" t="t" r="r" b="b"/>
              <a:pathLst>
                <a:path w="3964" h="8900" extrusionOk="0">
                  <a:moveTo>
                    <a:pt x="1554" y="0"/>
                  </a:moveTo>
                  <a:cubicBezTo>
                    <a:pt x="1368" y="788"/>
                    <a:pt x="789" y="1368"/>
                    <a:pt x="1" y="1553"/>
                  </a:cubicBezTo>
                  <a:lnTo>
                    <a:pt x="1" y="3198"/>
                  </a:lnTo>
                  <a:cubicBezTo>
                    <a:pt x="1" y="5794"/>
                    <a:pt x="1646" y="8019"/>
                    <a:pt x="3964" y="8900"/>
                  </a:cubicBezTo>
                  <a:lnTo>
                    <a:pt x="39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3"/>
            <p:cNvSpPr/>
            <p:nvPr/>
          </p:nvSpPr>
          <p:spPr>
            <a:xfrm>
              <a:off x="8438846" y="3885396"/>
              <a:ext cx="21881" cy="44448"/>
            </a:xfrm>
            <a:custGeom>
              <a:avLst/>
              <a:gdLst/>
              <a:ahLst/>
              <a:cxnLst/>
              <a:rect l="l" t="t" r="r" b="b"/>
              <a:pathLst>
                <a:path w="765"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3"/>
            <p:cNvSpPr/>
            <p:nvPr/>
          </p:nvSpPr>
          <p:spPr>
            <a:xfrm>
              <a:off x="8432868" y="3830395"/>
              <a:ext cx="49740" cy="68961"/>
            </a:xfrm>
            <a:custGeom>
              <a:avLst/>
              <a:gdLst/>
              <a:ahLst/>
              <a:cxnLst/>
              <a:rect l="l" t="t" r="r" b="b"/>
              <a:pathLst>
                <a:path w="1739" h="2411" extrusionOk="0">
                  <a:moveTo>
                    <a:pt x="580" y="0"/>
                  </a:moveTo>
                  <a:lnTo>
                    <a:pt x="1" y="1159"/>
                  </a:lnTo>
                  <a:lnTo>
                    <a:pt x="580" y="2411"/>
                  </a:lnTo>
                  <a:cubicBezTo>
                    <a:pt x="1252" y="2411"/>
                    <a:pt x="1739" y="1831"/>
                    <a:pt x="1739" y="1159"/>
                  </a:cubicBezTo>
                  <a:cubicBezTo>
                    <a:pt x="1739" y="580"/>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3"/>
            <p:cNvSpPr/>
            <p:nvPr/>
          </p:nvSpPr>
          <p:spPr>
            <a:xfrm>
              <a:off x="8416308" y="3830395"/>
              <a:ext cx="33150" cy="68961"/>
            </a:xfrm>
            <a:custGeom>
              <a:avLst/>
              <a:gdLst/>
              <a:ahLst/>
              <a:cxnLst/>
              <a:rect l="l" t="t" r="r" b="b"/>
              <a:pathLst>
                <a:path w="1159" h="2411" extrusionOk="0">
                  <a:moveTo>
                    <a:pt x="1159" y="0"/>
                  </a:moveTo>
                  <a:cubicBezTo>
                    <a:pt x="487" y="0"/>
                    <a:pt x="0" y="580"/>
                    <a:pt x="0" y="1159"/>
                  </a:cubicBezTo>
                  <a:cubicBezTo>
                    <a:pt x="0" y="1831"/>
                    <a:pt x="487" y="2411"/>
                    <a:pt x="1159" y="2411"/>
                  </a:cubicBezTo>
                  <a:lnTo>
                    <a:pt x="11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0" name="Google Shape;1570;p73"/>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571" name="Google Shape;1571;p73"/>
          <p:cNvGrpSpPr/>
          <p:nvPr/>
        </p:nvGrpSpPr>
        <p:grpSpPr>
          <a:xfrm>
            <a:off x="299286" y="189025"/>
            <a:ext cx="133205" cy="119344"/>
            <a:chOff x="222150" y="185025"/>
            <a:chExt cx="170100" cy="152400"/>
          </a:xfrm>
        </p:grpSpPr>
        <p:cxnSp>
          <p:nvCxnSpPr>
            <p:cNvPr id="1572" name="Google Shape;1572;p73"/>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73" name="Google Shape;1573;p73"/>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574" name="Google Shape;1574;p73"/>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575" name="Google Shape;1575;p73"/>
          <p:cNvGrpSpPr/>
          <p:nvPr/>
        </p:nvGrpSpPr>
        <p:grpSpPr>
          <a:xfrm>
            <a:off x="286625" y="3999999"/>
            <a:ext cx="145867" cy="958251"/>
            <a:chOff x="286625" y="3923799"/>
            <a:chExt cx="145867" cy="958251"/>
          </a:xfrm>
        </p:grpSpPr>
        <p:sp>
          <p:nvSpPr>
            <p:cNvPr id="1576" name="Google Shape;1576;p73"/>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7" name="Google Shape;1577;p73"/>
            <p:cNvGrpSpPr/>
            <p:nvPr/>
          </p:nvGrpSpPr>
          <p:grpSpPr>
            <a:xfrm>
              <a:off x="298112" y="4342643"/>
              <a:ext cx="110182" cy="126862"/>
              <a:chOff x="281100" y="2027800"/>
              <a:chExt cx="140700" cy="162000"/>
            </a:xfrm>
          </p:grpSpPr>
          <p:sp>
            <p:nvSpPr>
              <p:cNvPr id="1578" name="Google Shape;1578;p73"/>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 name="Google Shape;1579;p73"/>
              <p:cNvGrpSpPr/>
              <p:nvPr/>
            </p:nvGrpSpPr>
            <p:grpSpPr>
              <a:xfrm>
                <a:off x="308875" y="2088450"/>
                <a:ext cx="85200" cy="40700"/>
                <a:chOff x="308875" y="2087000"/>
                <a:chExt cx="85200" cy="40700"/>
              </a:xfrm>
            </p:grpSpPr>
            <p:cxnSp>
              <p:nvCxnSpPr>
                <p:cNvPr id="1580" name="Google Shape;1580;p73"/>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81" name="Google Shape;1581;p73"/>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582" name="Google Shape;1582;p73"/>
            <p:cNvGrpSpPr/>
            <p:nvPr/>
          </p:nvGrpSpPr>
          <p:grpSpPr>
            <a:xfrm>
              <a:off x="286625" y="3923799"/>
              <a:ext cx="133200" cy="133200"/>
              <a:chOff x="286625" y="3648899"/>
              <a:chExt cx="133200" cy="133200"/>
            </a:xfrm>
          </p:grpSpPr>
          <p:sp>
            <p:nvSpPr>
              <p:cNvPr id="1583" name="Google Shape;1583;p73"/>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3"/>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85" name="Google Shape;1585;p73">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cxnSp>
        <p:nvCxnSpPr>
          <p:cNvPr id="1586" name="Google Shape;1586;p73"/>
          <p:cNvCxnSpPr/>
          <p:nvPr/>
        </p:nvCxnSpPr>
        <p:spPr>
          <a:xfrm>
            <a:off x="1885663" y="2249213"/>
            <a:ext cx="740100" cy="0"/>
          </a:xfrm>
          <a:prstGeom prst="straightConnector1">
            <a:avLst/>
          </a:prstGeom>
          <a:noFill/>
          <a:ln w="9525" cap="flat" cmpd="sng">
            <a:solidFill>
              <a:schemeClr val="dk2"/>
            </a:solidFill>
            <a:prstDash val="solid"/>
            <a:round/>
            <a:headEnd type="none" w="med" len="med"/>
            <a:tailEnd type="stealth" w="med" len="med"/>
          </a:ln>
        </p:spPr>
      </p:cxnSp>
      <p:grpSp>
        <p:nvGrpSpPr>
          <p:cNvPr id="1587" name="Google Shape;1587;p73"/>
          <p:cNvGrpSpPr/>
          <p:nvPr/>
        </p:nvGrpSpPr>
        <p:grpSpPr>
          <a:xfrm>
            <a:off x="4813898" y="2070892"/>
            <a:ext cx="405719" cy="356642"/>
            <a:chOff x="4798486" y="3178164"/>
            <a:chExt cx="405719" cy="356642"/>
          </a:xfrm>
        </p:grpSpPr>
        <p:sp>
          <p:nvSpPr>
            <p:cNvPr id="1588" name="Google Shape;1588;p73"/>
            <p:cNvSpPr/>
            <p:nvPr/>
          </p:nvSpPr>
          <p:spPr>
            <a:xfrm>
              <a:off x="5063650" y="3263654"/>
              <a:ext cx="140553" cy="271152"/>
            </a:xfrm>
            <a:custGeom>
              <a:avLst/>
              <a:gdLst/>
              <a:ahLst/>
              <a:cxnLst/>
              <a:rect l="l" t="t" r="r" b="b"/>
              <a:pathLst>
                <a:path w="4914" h="9480" extrusionOk="0">
                  <a:moveTo>
                    <a:pt x="0" y="1"/>
                  </a:moveTo>
                  <a:lnTo>
                    <a:pt x="487" y="9479"/>
                  </a:lnTo>
                  <a:lnTo>
                    <a:pt x="4913" y="9479"/>
                  </a:lnTo>
                  <a:lnTo>
                    <a:pt x="4913"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3"/>
            <p:cNvSpPr/>
            <p:nvPr/>
          </p:nvSpPr>
          <p:spPr>
            <a:xfrm>
              <a:off x="4986083" y="3263654"/>
              <a:ext cx="91499" cy="271152"/>
            </a:xfrm>
            <a:custGeom>
              <a:avLst/>
              <a:gdLst/>
              <a:ahLst/>
              <a:cxnLst/>
              <a:rect l="l" t="t" r="r" b="b"/>
              <a:pathLst>
                <a:path w="3199" h="9480" extrusionOk="0">
                  <a:moveTo>
                    <a:pt x="1" y="1"/>
                  </a:moveTo>
                  <a:lnTo>
                    <a:pt x="580" y="9479"/>
                  </a:lnTo>
                  <a:lnTo>
                    <a:pt x="3199" y="9479"/>
                  </a:lnTo>
                  <a:lnTo>
                    <a:pt x="3199"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3"/>
            <p:cNvSpPr/>
            <p:nvPr/>
          </p:nvSpPr>
          <p:spPr>
            <a:xfrm>
              <a:off x="4798486" y="3263654"/>
              <a:ext cx="204193" cy="271152"/>
            </a:xfrm>
            <a:custGeom>
              <a:avLst/>
              <a:gdLst/>
              <a:ahLst/>
              <a:cxnLst/>
              <a:rect l="l" t="t" r="r" b="b"/>
              <a:pathLst>
                <a:path w="7139" h="9480" extrusionOk="0">
                  <a:moveTo>
                    <a:pt x="7139" y="1"/>
                  </a:moveTo>
                  <a:lnTo>
                    <a:pt x="1" y="580"/>
                  </a:lnTo>
                  <a:lnTo>
                    <a:pt x="1" y="9479"/>
                  </a:lnTo>
                  <a:lnTo>
                    <a:pt x="7139" y="9479"/>
                  </a:lnTo>
                  <a:lnTo>
                    <a:pt x="71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3"/>
            <p:cNvSpPr/>
            <p:nvPr/>
          </p:nvSpPr>
          <p:spPr>
            <a:xfrm>
              <a:off x="4986083" y="3178164"/>
              <a:ext cx="218123" cy="102111"/>
            </a:xfrm>
            <a:custGeom>
              <a:avLst/>
              <a:gdLst/>
              <a:ahLst/>
              <a:cxnLst/>
              <a:rect l="l" t="t" r="r" b="b"/>
              <a:pathLst>
                <a:path w="7626" h="3570" extrusionOk="0">
                  <a:moveTo>
                    <a:pt x="580" y="0"/>
                  </a:moveTo>
                  <a:lnTo>
                    <a:pt x="1" y="1831"/>
                  </a:lnTo>
                  <a:lnTo>
                    <a:pt x="580" y="3569"/>
                  </a:lnTo>
                  <a:lnTo>
                    <a:pt x="7625" y="3569"/>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3"/>
            <p:cNvSpPr/>
            <p:nvPr/>
          </p:nvSpPr>
          <p:spPr>
            <a:xfrm>
              <a:off x="4798486" y="3178164"/>
              <a:ext cx="204193" cy="102111"/>
            </a:xfrm>
            <a:custGeom>
              <a:avLst/>
              <a:gdLst/>
              <a:ahLst/>
              <a:cxnLst/>
              <a:rect l="l" t="t" r="r" b="b"/>
              <a:pathLst>
                <a:path w="7139" h="3570" extrusionOk="0">
                  <a:moveTo>
                    <a:pt x="1" y="0"/>
                  </a:moveTo>
                  <a:lnTo>
                    <a:pt x="1" y="3569"/>
                  </a:lnTo>
                  <a:lnTo>
                    <a:pt x="7139" y="3569"/>
                  </a:lnTo>
                  <a:lnTo>
                    <a:pt x="71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3"/>
            <p:cNvSpPr/>
            <p:nvPr/>
          </p:nvSpPr>
          <p:spPr>
            <a:xfrm>
              <a:off x="4836955"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3"/>
            <p:cNvSpPr/>
            <p:nvPr/>
          </p:nvSpPr>
          <p:spPr>
            <a:xfrm>
              <a:off x="4886664"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3"/>
            <p:cNvSpPr/>
            <p:nvPr/>
          </p:nvSpPr>
          <p:spPr>
            <a:xfrm>
              <a:off x="4939033" y="3217262"/>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3"/>
            <p:cNvSpPr/>
            <p:nvPr/>
          </p:nvSpPr>
          <p:spPr>
            <a:xfrm>
              <a:off x="5013912" y="3421421"/>
              <a:ext cx="27887" cy="21910"/>
            </a:xfrm>
            <a:custGeom>
              <a:avLst/>
              <a:gdLst/>
              <a:ahLst/>
              <a:cxnLst/>
              <a:rect l="l" t="t" r="r" b="b"/>
              <a:pathLst>
                <a:path w="975" h="766" extrusionOk="0">
                  <a:moveTo>
                    <a:pt x="1" y="0"/>
                  </a:moveTo>
                  <a:lnTo>
                    <a:pt x="1" y="765"/>
                  </a:lnTo>
                  <a:lnTo>
                    <a:pt x="974" y="765"/>
                  </a:lnTo>
                  <a:lnTo>
                    <a:pt x="9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3"/>
            <p:cNvSpPr/>
            <p:nvPr/>
          </p:nvSpPr>
          <p:spPr>
            <a:xfrm>
              <a:off x="4836955" y="3421421"/>
              <a:ext cx="151822" cy="21910"/>
            </a:xfrm>
            <a:custGeom>
              <a:avLst/>
              <a:gdLst/>
              <a:ahLst/>
              <a:cxnLst/>
              <a:rect l="l" t="t" r="r" b="b"/>
              <a:pathLst>
                <a:path w="5308" h="766" extrusionOk="0">
                  <a:moveTo>
                    <a:pt x="0" y="0"/>
                  </a:moveTo>
                  <a:lnTo>
                    <a:pt x="0" y="765"/>
                  </a:lnTo>
                  <a:lnTo>
                    <a:pt x="5307" y="765"/>
                  </a:lnTo>
                  <a:lnTo>
                    <a:pt x="53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3"/>
            <p:cNvSpPr/>
            <p:nvPr/>
          </p:nvSpPr>
          <p:spPr>
            <a:xfrm>
              <a:off x="5013912" y="3319341"/>
              <a:ext cx="27887" cy="24541"/>
            </a:xfrm>
            <a:custGeom>
              <a:avLst/>
              <a:gdLst/>
              <a:ahLst/>
              <a:cxnLst/>
              <a:rect l="l" t="t" r="r" b="b"/>
              <a:pathLst>
                <a:path w="975" h="858" extrusionOk="0">
                  <a:moveTo>
                    <a:pt x="1" y="1"/>
                  </a:moveTo>
                  <a:lnTo>
                    <a:pt x="1" y="858"/>
                  </a:lnTo>
                  <a:lnTo>
                    <a:pt x="974" y="858"/>
                  </a:lnTo>
                  <a:lnTo>
                    <a:pt x="9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3"/>
            <p:cNvSpPr/>
            <p:nvPr/>
          </p:nvSpPr>
          <p:spPr>
            <a:xfrm>
              <a:off x="4836955" y="3319341"/>
              <a:ext cx="151822" cy="24541"/>
            </a:xfrm>
            <a:custGeom>
              <a:avLst/>
              <a:gdLst/>
              <a:ahLst/>
              <a:cxnLst/>
              <a:rect l="l" t="t" r="r" b="b"/>
              <a:pathLst>
                <a:path w="5308" h="858" extrusionOk="0">
                  <a:moveTo>
                    <a:pt x="0" y="1"/>
                  </a:moveTo>
                  <a:lnTo>
                    <a:pt x="0" y="858"/>
                  </a:lnTo>
                  <a:lnTo>
                    <a:pt x="5307" y="858"/>
                  </a:lnTo>
                  <a:lnTo>
                    <a:pt x="5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3"/>
            <p:cNvSpPr/>
            <p:nvPr/>
          </p:nvSpPr>
          <p:spPr>
            <a:xfrm>
              <a:off x="4836955" y="3371711"/>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3"/>
            <p:cNvSpPr/>
            <p:nvPr/>
          </p:nvSpPr>
          <p:spPr>
            <a:xfrm>
              <a:off x="4836955" y="3471130"/>
              <a:ext cx="25199" cy="24570"/>
            </a:xfrm>
            <a:custGeom>
              <a:avLst/>
              <a:gdLst/>
              <a:ahLst/>
              <a:cxnLst/>
              <a:rect l="l" t="t" r="r" b="b"/>
              <a:pathLst>
                <a:path w="881" h="859" extrusionOk="0">
                  <a:moveTo>
                    <a:pt x="0" y="1"/>
                  </a:moveTo>
                  <a:lnTo>
                    <a:pt x="0" y="858"/>
                  </a:lnTo>
                  <a:lnTo>
                    <a:pt x="881" y="858"/>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3"/>
            <p:cNvSpPr/>
            <p:nvPr/>
          </p:nvSpPr>
          <p:spPr>
            <a:xfrm>
              <a:off x="5115990" y="337171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3"/>
            <p:cNvSpPr/>
            <p:nvPr/>
          </p:nvSpPr>
          <p:spPr>
            <a:xfrm>
              <a:off x="5115990" y="3421421"/>
              <a:ext cx="49768" cy="21910"/>
            </a:xfrm>
            <a:custGeom>
              <a:avLst/>
              <a:gdLst/>
              <a:ahLst/>
              <a:cxnLst/>
              <a:rect l="l" t="t" r="r" b="b"/>
              <a:pathLst>
                <a:path w="1740" h="766" extrusionOk="0">
                  <a:moveTo>
                    <a:pt x="1" y="0"/>
                  </a:moveTo>
                  <a:lnTo>
                    <a:pt x="1" y="765"/>
                  </a:lnTo>
                  <a:lnTo>
                    <a:pt x="1739" y="765"/>
                  </a:lnTo>
                  <a:lnTo>
                    <a:pt x="1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3"/>
            <p:cNvSpPr/>
            <p:nvPr/>
          </p:nvSpPr>
          <p:spPr>
            <a:xfrm>
              <a:off x="5115990" y="3319341"/>
              <a:ext cx="49768" cy="24541"/>
            </a:xfrm>
            <a:custGeom>
              <a:avLst/>
              <a:gdLst/>
              <a:ahLst/>
              <a:cxnLst/>
              <a:rect l="l" t="t" r="r" b="b"/>
              <a:pathLst>
                <a:path w="1740" h="858"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3"/>
            <p:cNvSpPr/>
            <p:nvPr/>
          </p:nvSpPr>
          <p:spPr>
            <a:xfrm>
              <a:off x="5115990" y="3471130"/>
              <a:ext cx="49768" cy="24570"/>
            </a:xfrm>
            <a:custGeom>
              <a:avLst/>
              <a:gdLst/>
              <a:ahLst/>
              <a:cxnLst/>
              <a:rect l="l" t="t" r="r" b="b"/>
              <a:pathLst>
                <a:path w="1740" h="859" extrusionOk="0">
                  <a:moveTo>
                    <a:pt x="1" y="1"/>
                  </a:moveTo>
                  <a:lnTo>
                    <a:pt x="1" y="858"/>
                  </a:lnTo>
                  <a:lnTo>
                    <a:pt x="1739" y="858"/>
                  </a:lnTo>
                  <a:lnTo>
                    <a:pt x="1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3"/>
            <p:cNvSpPr/>
            <p:nvPr/>
          </p:nvSpPr>
          <p:spPr>
            <a:xfrm>
              <a:off x="4994692" y="3371711"/>
              <a:ext cx="47108" cy="21910"/>
            </a:xfrm>
            <a:custGeom>
              <a:avLst/>
              <a:gdLst/>
              <a:ahLst/>
              <a:cxnLst/>
              <a:rect l="l" t="t" r="r" b="b"/>
              <a:pathLst>
                <a:path w="1647" h="766" extrusionOk="0">
                  <a:moveTo>
                    <a:pt x="279" y="0"/>
                  </a:moveTo>
                  <a:lnTo>
                    <a:pt x="1" y="394"/>
                  </a:lnTo>
                  <a:lnTo>
                    <a:pt x="279" y="765"/>
                  </a:lnTo>
                  <a:lnTo>
                    <a:pt x="1646" y="765"/>
                  </a:lnTo>
                  <a:lnTo>
                    <a:pt x="16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3"/>
            <p:cNvSpPr/>
            <p:nvPr/>
          </p:nvSpPr>
          <p:spPr>
            <a:xfrm>
              <a:off x="4994692" y="3471130"/>
              <a:ext cx="47108" cy="24570"/>
            </a:xfrm>
            <a:custGeom>
              <a:avLst/>
              <a:gdLst/>
              <a:ahLst/>
              <a:cxnLst/>
              <a:rect l="l" t="t" r="r" b="b"/>
              <a:pathLst>
                <a:path w="1647" h="859" extrusionOk="0">
                  <a:moveTo>
                    <a:pt x="279" y="1"/>
                  </a:moveTo>
                  <a:lnTo>
                    <a:pt x="1" y="395"/>
                  </a:lnTo>
                  <a:lnTo>
                    <a:pt x="279" y="858"/>
                  </a:lnTo>
                  <a:lnTo>
                    <a:pt x="1646" y="858"/>
                  </a:lnTo>
                  <a:lnTo>
                    <a:pt x="16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3"/>
            <p:cNvSpPr/>
            <p:nvPr/>
          </p:nvSpPr>
          <p:spPr>
            <a:xfrm>
              <a:off x="4889295" y="3371711"/>
              <a:ext cx="113380" cy="21910"/>
            </a:xfrm>
            <a:custGeom>
              <a:avLst/>
              <a:gdLst/>
              <a:ahLst/>
              <a:cxnLst/>
              <a:rect l="l" t="t" r="r" b="b"/>
              <a:pathLst>
                <a:path w="3964" h="766" extrusionOk="0">
                  <a:moveTo>
                    <a:pt x="1" y="0"/>
                  </a:moveTo>
                  <a:lnTo>
                    <a:pt x="1" y="765"/>
                  </a:lnTo>
                  <a:lnTo>
                    <a:pt x="3964" y="765"/>
                  </a:lnTo>
                  <a:lnTo>
                    <a:pt x="39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3"/>
            <p:cNvSpPr/>
            <p:nvPr/>
          </p:nvSpPr>
          <p:spPr>
            <a:xfrm>
              <a:off x="4889295" y="3471130"/>
              <a:ext cx="113380" cy="24570"/>
            </a:xfrm>
            <a:custGeom>
              <a:avLst/>
              <a:gdLst/>
              <a:ahLst/>
              <a:cxnLst/>
              <a:rect l="l" t="t" r="r" b="b"/>
              <a:pathLst>
                <a:path w="3964" h="859" extrusionOk="0">
                  <a:moveTo>
                    <a:pt x="1" y="1"/>
                  </a:moveTo>
                  <a:lnTo>
                    <a:pt x="1" y="858"/>
                  </a:lnTo>
                  <a:lnTo>
                    <a:pt x="3964" y="858"/>
                  </a:lnTo>
                  <a:lnTo>
                    <a:pt x="39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73"/>
          <p:cNvGrpSpPr/>
          <p:nvPr/>
        </p:nvGrpSpPr>
        <p:grpSpPr>
          <a:xfrm>
            <a:off x="2980257" y="2046040"/>
            <a:ext cx="409003" cy="406345"/>
            <a:chOff x="2213404" y="2545811"/>
            <a:chExt cx="409003" cy="406345"/>
          </a:xfrm>
        </p:grpSpPr>
        <p:sp>
          <p:nvSpPr>
            <p:cNvPr id="1611" name="Google Shape;1611;p73"/>
            <p:cNvSpPr/>
            <p:nvPr/>
          </p:nvSpPr>
          <p:spPr>
            <a:xfrm>
              <a:off x="2401001" y="2642570"/>
              <a:ext cx="124650" cy="259882"/>
            </a:xfrm>
            <a:custGeom>
              <a:avLst/>
              <a:gdLst/>
              <a:ahLst/>
              <a:cxnLst/>
              <a:rect l="l" t="t" r="r" b="b"/>
              <a:pathLst>
                <a:path w="4358" h="9086" extrusionOk="0">
                  <a:moveTo>
                    <a:pt x="580" y="1"/>
                  </a:moveTo>
                  <a:lnTo>
                    <a:pt x="0" y="9085"/>
                  </a:lnTo>
                  <a:lnTo>
                    <a:pt x="2805" y="8506"/>
                  </a:lnTo>
                  <a:lnTo>
                    <a:pt x="2805" y="7927"/>
                  </a:lnTo>
                  <a:cubicBezTo>
                    <a:pt x="2805" y="7347"/>
                    <a:pt x="2990" y="6768"/>
                    <a:pt x="3384" y="6281"/>
                  </a:cubicBezTo>
                  <a:cubicBezTo>
                    <a:pt x="4056" y="5609"/>
                    <a:pt x="4357" y="4729"/>
                    <a:pt x="4357" y="3755"/>
                  </a:cubicBezTo>
                  <a:cubicBezTo>
                    <a:pt x="4357" y="2805"/>
                    <a:pt x="3963" y="1832"/>
                    <a:pt x="3291" y="1067"/>
                  </a:cubicBezTo>
                  <a:cubicBezTo>
                    <a:pt x="2526" y="395"/>
                    <a:pt x="1553" y="1"/>
                    <a:pt x="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3"/>
            <p:cNvSpPr/>
            <p:nvPr/>
          </p:nvSpPr>
          <p:spPr>
            <a:xfrm>
              <a:off x="2310191" y="2642570"/>
              <a:ext cx="107402" cy="259882"/>
            </a:xfrm>
            <a:custGeom>
              <a:avLst/>
              <a:gdLst/>
              <a:ahLst/>
              <a:cxnLst/>
              <a:rect l="l" t="t" r="r" b="b"/>
              <a:pathLst>
                <a:path w="3755" h="9086" extrusionOk="0">
                  <a:moveTo>
                    <a:pt x="3755" y="1"/>
                  </a:moveTo>
                  <a:cubicBezTo>
                    <a:pt x="1646" y="1"/>
                    <a:pt x="0" y="1739"/>
                    <a:pt x="0" y="3755"/>
                  </a:cubicBezTo>
                  <a:cubicBezTo>
                    <a:pt x="0" y="4729"/>
                    <a:pt x="278" y="5609"/>
                    <a:pt x="951" y="6281"/>
                  </a:cubicBezTo>
                  <a:cubicBezTo>
                    <a:pt x="1345" y="6768"/>
                    <a:pt x="1530" y="7347"/>
                    <a:pt x="1530" y="7927"/>
                  </a:cubicBezTo>
                  <a:lnTo>
                    <a:pt x="1530" y="8506"/>
                  </a:lnTo>
                  <a:lnTo>
                    <a:pt x="3755" y="9085"/>
                  </a:lnTo>
                  <a:lnTo>
                    <a:pt x="37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3"/>
            <p:cNvSpPr/>
            <p:nvPr/>
          </p:nvSpPr>
          <p:spPr>
            <a:xfrm>
              <a:off x="2406950" y="2545811"/>
              <a:ext cx="21910" cy="63669"/>
            </a:xfrm>
            <a:custGeom>
              <a:avLst/>
              <a:gdLst/>
              <a:ahLst/>
              <a:cxnLst/>
              <a:rect l="l" t="t" r="r" b="b"/>
              <a:pathLst>
                <a:path w="766" h="2226" extrusionOk="0">
                  <a:moveTo>
                    <a:pt x="1" y="0"/>
                  </a:moveTo>
                  <a:lnTo>
                    <a:pt x="1" y="2225"/>
                  </a:lnTo>
                  <a:lnTo>
                    <a:pt x="766" y="2225"/>
                  </a:lnTo>
                  <a:lnTo>
                    <a:pt x="7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3"/>
            <p:cNvSpPr/>
            <p:nvPr/>
          </p:nvSpPr>
          <p:spPr>
            <a:xfrm>
              <a:off x="2304213" y="2567691"/>
              <a:ext cx="53058" cy="66301"/>
            </a:xfrm>
            <a:custGeom>
              <a:avLst/>
              <a:gdLst/>
              <a:ahLst/>
              <a:cxnLst/>
              <a:rect l="l" t="t" r="r" b="b"/>
              <a:pathLst>
                <a:path w="1855" h="2318" extrusionOk="0">
                  <a:moveTo>
                    <a:pt x="789" y="0"/>
                  </a:moveTo>
                  <a:lnTo>
                    <a:pt x="1" y="394"/>
                  </a:lnTo>
                  <a:lnTo>
                    <a:pt x="1160" y="2318"/>
                  </a:lnTo>
                  <a:lnTo>
                    <a:pt x="1855" y="1947"/>
                  </a:lnTo>
                  <a:lnTo>
                    <a:pt x="7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3"/>
            <p:cNvSpPr/>
            <p:nvPr/>
          </p:nvSpPr>
          <p:spPr>
            <a:xfrm>
              <a:off x="2235284" y="2639939"/>
              <a:ext cx="66329" cy="52371"/>
            </a:xfrm>
            <a:custGeom>
              <a:avLst/>
              <a:gdLst/>
              <a:ahLst/>
              <a:cxnLst/>
              <a:rect l="l" t="t" r="r" b="b"/>
              <a:pathLst>
                <a:path w="2319" h="1831" extrusionOk="0">
                  <a:moveTo>
                    <a:pt x="395" y="0"/>
                  </a:moveTo>
                  <a:lnTo>
                    <a:pt x="1" y="672"/>
                  </a:lnTo>
                  <a:lnTo>
                    <a:pt x="1947" y="1831"/>
                  </a:lnTo>
                  <a:lnTo>
                    <a:pt x="2318" y="1066"/>
                  </a:lnTo>
                  <a:lnTo>
                    <a:pt x="3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3"/>
            <p:cNvSpPr/>
            <p:nvPr/>
          </p:nvSpPr>
          <p:spPr>
            <a:xfrm>
              <a:off x="2213404" y="2739358"/>
              <a:ext cx="63669" cy="21910"/>
            </a:xfrm>
            <a:custGeom>
              <a:avLst/>
              <a:gdLst/>
              <a:ahLst/>
              <a:cxnLst/>
              <a:rect l="l" t="t" r="r" b="b"/>
              <a:pathLst>
                <a:path w="2226" h="766" extrusionOk="0">
                  <a:moveTo>
                    <a:pt x="1" y="0"/>
                  </a:moveTo>
                  <a:lnTo>
                    <a:pt x="1" y="765"/>
                  </a:lnTo>
                  <a:lnTo>
                    <a:pt x="2226" y="765"/>
                  </a:lnTo>
                  <a:lnTo>
                    <a:pt x="22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3"/>
            <p:cNvSpPr/>
            <p:nvPr/>
          </p:nvSpPr>
          <p:spPr>
            <a:xfrm>
              <a:off x="2235284" y="2810948"/>
              <a:ext cx="66329" cy="52400"/>
            </a:xfrm>
            <a:custGeom>
              <a:avLst/>
              <a:gdLst/>
              <a:ahLst/>
              <a:cxnLst/>
              <a:rect l="l" t="t" r="r" b="b"/>
              <a:pathLst>
                <a:path w="2319" h="1832" extrusionOk="0">
                  <a:moveTo>
                    <a:pt x="1947" y="0"/>
                  </a:moveTo>
                  <a:lnTo>
                    <a:pt x="1" y="1066"/>
                  </a:lnTo>
                  <a:lnTo>
                    <a:pt x="395" y="1831"/>
                  </a:lnTo>
                  <a:lnTo>
                    <a:pt x="2318" y="672"/>
                  </a:lnTo>
                  <a:lnTo>
                    <a:pt x="19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3"/>
            <p:cNvSpPr/>
            <p:nvPr/>
          </p:nvSpPr>
          <p:spPr>
            <a:xfrm>
              <a:off x="2533568" y="2810948"/>
              <a:ext cx="66301" cy="52400"/>
            </a:xfrm>
            <a:custGeom>
              <a:avLst/>
              <a:gdLst/>
              <a:ahLst/>
              <a:cxnLst/>
              <a:rect l="l" t="t" r="r" b="b"/>
              <a:pathLst>
                <a:path w="2318" h="1832" extrusionOk="0">
                  <a:moveTo>
                    <a:pt x="394" y="0"/>
                  </a:moveTo>
                  <a:lnTo>
                    <a:pt x="0" y="672"/>
                  </a:lnTo>
                  <a:lnTo>
                    <a:pt x="1947" y="1831"/>
                  </a:lnTo>
                  <a:lnTo>
                    <a:pt x="2318" y="1066"/>
                  </a:lnTo>
                  <a:lnTo>
                    <a:pt x="3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3"/>
            <p:cNvSpPr/>
            <p:nvPr/>
          </p:nvSpPr>
          <p:spPr>
            <a:xfrm>
              <a:off x="2558766" y="2739358"/>
              <a:ext cx="63641" cy="21910"/>
            </a:xfrm>
            <a:custGeom>
              <a:avLst/>
              <a:gdLst/>
              <a:ahLst/>
              <a:cxnLst/>
              <a:rect l="l" t="t" r="r" b="b"/>
              <a:pathLst>
                <a:path w="2225" h="766" extrusionOk="0">
                  <a:moveTo>
                    <a:pt x="0" y="0"/>
                  </a:moveTo>
                  <a:lnTo>
                    <a:pt x="0" y="765"/>
                  </a:lnTo>
                  <a:lnTo>
                    <a:pt x="2225" y="765"/>
                  </a:lnTo>
                  <a:lnTo>
                    <a:pt x="2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3"/>
            <p:cNvSpPr/>
            <p:nvPr/>
          </p:nvSpPr>
          <p:spPr>
            <a:xfrm>
              <a:off x="2533568" y="2637279"/>
              <a:ext cx="66301" cy="52400"/>
            </a:xfrm>
            <a:custGeom>
              <a:avLst/>
              <a:gdLst/>
              <a:ahLst/>
              <a:cxnLst/>
              <a:rect l="l" t="t" r="r" b="b"/>
              <a:pathLst>
                <a:path w="2318" h="1832" extrusionOk="0">
                  <a:moveTo>
                    <a:pt x="1947" y="0"/>
                  </a:moveTo>
                  <a:lnTo>
                    <a:pt x="0" y="1159"/>
                  </a:lnTo>
                  <a:lnTo>
                    <a:pt x="394" y="1831"/>
                  </a:lnTo>
                  <a:lnTo>
                    <a:pt x="2318" y="765"/>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3"/>
            <p:cNvSpPr/>
            <p:nvPr/>
          </p:nvSpPr>
          <p:spPr>
            <a:xfrm>
              <a:off x="2478539" y="2567691"/>
              <a:ext cx="52400" cy="66301"/>
            </a:xfrm>
            <a:custGeom>
              <a:avLst/>
              <a:gdLst/>
              <a:ahLst/>
              <a:cxnLst/>
              <a:rect l="l" t="t" r="r" b="b"/>
              <a:pathLst>
                <a:path w="1832" h="2318" extrusionOk="0">
                  <a:moveTo>
                    <a:pt x="1067" y="0"/>
                  </a:moveTo>
                  <a:lnTo>
                    <a:pt x="1" y="1947"/>
                  </a:lnTo>
                  <a:lnTo>
                    <a:pt x="673" y="2318"/>
                  </a:lnTo>
                  <a:lnTo>
                    <a:pt x="1832" y="394"/>
                  </a:lnTo>
                  <a:lnTo>
                    <a:pt x="10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3"/>
            <p:cNvSpPr/>
            <p:nvPr/>
          </p:nvSpPr>
          <p:spPr>
            <a:xfrm>
              <a:off x="2381780" y="2714160"/>
              <a:ext cx="71621" cy="188290"/>
            </a:xfrm>
            <a:custGeom>
              <a:avLst/>
              <a:gdLst/>
              <a:ahLst/>
              <a:cxnLst/>
              <a:rect l="l" t="t" r="r" b="b"/>
              <a:pathLst>
                <a:path w="2504" h="6583" extrusionOk="0">
                  <a:moveTo>
                    <a:pt x="1252" y="881"/>
                  </a:moveTo>
                  <a:cubicBezTo>
                    <a:pt x="1460" y="881"/>
                    <a:pt x="1646" y="1067"/>
                    <a:pt x="1646" y="1252"/>
                  </a:cubicBezTo>
                  <a:cubicBezTo>
                    <a:pt x="1646" y="1553"/>
                    <a:pt x="1460" y="1646"/>
                    <a:pt x="1252" y="1646"/>
                  </a:cubicBezTo>
                  <a:cubicBezTo>
                    <a:pt x="1066" y="1646"/>
                    <a:pt x="881" y="1553"/>
                    <a:pt x="881" y="1252"/>
                  </a:cubicBezTo>
                  <a:cubicBezTo>
                    <a:pt x="881" y="1067"/>
                    <a:pt x="1066" y="881"/>
                    <a:pt x="1252" y="881"/>
                  </a:cubicBezTo>
                  <a:close/>
                  <a:moveTo>
                    <a:pt x="1252" y="1"/>
                  </a:moveTo>
                  <a:cubicBezTo>
                    <a:pt x="580" y="1"/>
                    <a:pt x="0" y="580"/>
                    <a:pt x="0" y="1252"/>
                  </a:cubicBezTo>
                  <a:cubicBezTo>
                    <a:pt x="0" y="1832"/>
                    <a:pt x="394" y="2318"/>
                    <a:pt x="881" y="2411"/>
                  </a:cubicBezTo>
                  <a:lnTo>
                    <a:pt x="881" y="6582"/>
                  </a:lnTo>
                  <a:lnTo>
                    <a:pt x="1646" y="6582"/>
                  </a:lnTo>
                  <a:lnTo>
                    <a:pt x="1646" y="2411"/>
                  </a:lnTo>
                  <a:cubicBezTo>
                    <a:pt x="2132" y="2318"/>
                    <a:pt x="2503" y="1832"/>
                    <a:pt x="2503" y="1252"/>
                  </a:cubicBezTo>
                  <a:cubicBezTo>
                    <a:pt x="2503" y="580"/>
                    <a:pt x="1924"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3"/>
            <p:cNvSpPr/>
            <p:nvPr/>
          </p:nvSpPr>
          <p:spPr>
            <a:xfrm>
              <a:off x="2401001" y="2885856"/>
              <a:ext cx="80230" cy="66301"/>
            </a:xfrm>
            <a:custGeom>
              <a:avLst/>
              <a:gdLst/>
              <a:ahLst/>
              <a:cxnLst/>
              <a:rect l="l" t="t" r="r" b="b"/>
              <a:pathLst>
                <a:path w="2805" h="2318" extrusionOk="0">
                  <a:moveTo>
                    <a:pt x="580" y="0"/>
                  </a:moveTo>
                  <a:lnTo>
                    <a:pt x="0" y="1159"/>
                  </a:lnTo>
                  <a:lnTo>
                    <a:pt x="580" y="2318"/>
                  </a:lnTo>
                  <a:lnTo>
                    <a:pt x="2805" y="2318"/>
                  </a:lnTo>
                  <a:lnTo>
                    <a:pt x="28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3"/>
            <p:cNvSpPr/>
            <p:nvPr/>
          </p:nvSpPr>
          <p:spPr>
            <a:xfrm>
              <a:off x="2353923" y="2885856"/>
              <a:ext cx="63669" cy="66301"/>
            </a:xfrm>
            <a:custGeom>
              <a:avLst/>
              <a:gdLst/>
              <a:ahLst/>
              <a:cxnLst/>
              <a:rect l="l" t="t" r="r" b="b"/>
              <a:pathLst>
                <a:path w="2226" h="2318" extrusionOk="0">
                  <a:moveTo>
                    <a:pt x="1" y="0"/>
                  </a:moveTo>
                  <a:lnTo>
                    <a:pt x="1" y="2318"/>
                  </a:lnTo>
                  <a:lnTo>
                    <a:pt x="2226" y="2318"/>
                  </a:lnTo>
                  <a:lnTo>
                    <a:pt x="22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73"/>
          <p:cNvGrpSpPr/>
          <p:nvPr/>
        </p:nvGrpSpPr>
        <p:grpSpPr>
          <a:xfrm>
            <a:off x="958146" y="1880663"/>
            <a:ext cx="737100" cy="737100"/>
            <a:chOff x="991075" y="1881675"/>
            <a:chExt cx="737100" cy="737100"/>
          </a:xfrm>
        </p:grpSpPr>
        <p:sp>
          <p:nvSpPr>
            <p:cNvPr id="1626" name="Google Shape;1626;p73"/>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3"/>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73"/>
          <p:cNvGrpSpPr/>
          <p:nvPr/>
        </p:nvGrpSpPr>
        <p:grpSpPr>
          <a:xfrm>
            <a:off x="1124117" y="2070890"/>
            <a:ext cx="409037" cy="356645"/>
            <a:chOff x="8245271" y="3178164"/>
            <a:chExt cx="409037" cy="356645"/>
          </a:xfrm>
        </p:grpSpPr>
        <p:sp>
          <p:nvSpPr>
            <p:cNvPr id="1629" name="Google Shape;1629;p73"/>
            <p:cNvSpPr/>
            <p:nvPr/>
          </p:nvSpPr>
          <p:spPr>
            <a:xfrm>
              <a:off x="8432868" y="3203333"/>
              <a:ext cx="221441" cy="331474"/>
            </a:xfrm>
            <a:custGeom>
              <a:avLst/>
              <a:gdLst/>
              <a:ahLst/>
              <a:cxnLst/>
              <a:rect l="l" t="t" r="r" b="b"/>
              <a:pathLst>
                <a:path w="7742" h="11589" extrusionOk="0">
                  <a:moveTo>
                    <a:pt x="580" y="1"/>
                  </a:moveTo>
                  <a:lnTo>
                    <a:pt x="1" y="5795"/>
                  </a:lnTo>
                  <a:lnTo>
                    <a:pt x="580" y="11588"/>
                  </a:lnTo>
                  <a:lnTo>
                    <a:pt x="7741" y="11588"/>
                  </a:lnTo>
                  <a:lnTo>
                    <a:pt x="77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3"/>
            <p:cNvSpPr/>
            <p:nvPr/>
          </p:nvSpPr>
          <p:spPr>
            <a:xfrm>
              <a:off x="8245271" y="3178164"/>
              <a:ext cx="204193" cy="356645"/>
            </a:xfrm>
            <a:custGeom>
              <a:avLst/>
              <a:gdLst/>
              <a:ahLst/>
              <a:cxnLst/>
              <a:rect l="l" t="t" r="r" b="b"/>
              <a:pathLst>
                <a:path w="7139" h="12469" extrusionOk="0">
                  <a:moveTo>
                    <a:pt x="1" y="0"/>
                  </a:moveTo>
                  <a:lnTo>
                    <a:pt x="1" y="12468"/>
                  </a:lnTo>
                  <a:lnTo>
                    <a:pt x="7139" y="12468"/>
                  </a:lnTo>
                  <a:lnTo>
                    <a:pt x="7139" y="881"/>
                  </a:lnTo>
                  <a:lnTo>
                    <a:pt x="5702" y="881"/>
                  </a:lnTo>
                  <a:lnTo>
                    <a:pt x="5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3"/>
            <p:cNvSpPr/>
            <p:nvPr/>
          </p:nvSpPr>
          <p:spPr>
            <a:xfrm>
              <a:off x="8432868" y="3261023"/>
              <a:ext cx="124650" cy="218094"/>
            </a:xfrm>
            <a:custGeom>
              <a:avLst/>
              <a:gdLst/>
              <a:ahLst/>
              <a:cxnLst/>
              <a:rect l="l" t="t" r="r" b="b"/>
              <a:pathLst>
                <a:path w="4358" h="7625" extrusionOk="0">
                  <a:moveTo>
                    <a:pt x="580" y="0"/>
                  </a:moveTo>
                  <a:lnTo>
                    <a:pt x="1" y="3778"/>
                  </a:lnTo>
                  <a:lnTo>
                    <a:pt x="580" y="7625"/>
                  </a:lnTo>
                  <a:cubicBezTo>
                    <a:pt x="2712" y="7625"/>
                    <a:pt x="4357" y="5887"/>
                    <a:pt x="4357" y="3778"/>
                  </a:cubicBezTo>
                  <a:cubicBezTo>
                    <a:pt x="4357" y="1738"/>
                    <a:pt x="2712" y="0"/>
                    <a:pt x="5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3"/>
            <p:cNvSpPr/>
            <p:nvPr/>
          </p:nvSpPr>
          <p:spPr>
            <a:xfrm>
              <a:off x="8342059" y="3261023"/>
              <a:ext cx="107402" cy="218094"/>
            </a:xfrm>
            <a:custGeom>
              <a:avLst/>
              <a:gdLst/>
              <a:ahLst/>
              <a:cxnLst/>
              <a:rect l="l" t="t" r="r" b="b"/>
              <a:pathLst>
                <a:path w="3755" h="7625" extrusionOk="0">
                  <a:moveTo>
                    <a:pt x="3755" y="0"/>
                  </a:moveTo>
                  <a:cubicBezTo>
                    <a:pt x="1646" y="0"/>
                    <a:pt x="1" y="1738"/>
                    <a:pt x="1" y="3778"/>
                  </a:cubicBezTo>
                  <a:cubicBezTo>
                    <a:pt x="1" y="5887"/>
                    <a:pt x="1646" y="7625"/>
                    <a:pt x="3755" y="7625"/>
                  </a:cubicBezTo>
                  <a:lnTo>
                    <a:pt x="37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3"/>
            <p:cNvSpPr/>
            <p:nvPr/>
          </p:nvSpPr>
          <p:spPr>
            <a:xfrm>
              <a:off x="8410988" y="3352491"/>
              <a:ext cx="77599" cy="74252"/>
            </a:xfrm>
            <a:custGeom>
              <a:avLst/>
              <a:gdLst/>
              <a:ahLst/>
              <a:cxnLst/>
              <a:rect l="l" t="t" r="r" b="b"/>
              <a:pathLst>
                <a:path w="2713" h="2596" extrusionOk="0">
                  <a:moveTo>
                    <a:pt x="1" y="0"/>
                  </a:moveTo>
                  <a:lnTo>
                    <a:pt x="1" y="858"/>
                  </a:lnTo>
                  <a:lnTo>
                    <a:pt x="974" y="858"/>
                  </a:lnTo>
                  <a:lnTo>
                    <a:pt x="974" y="1831"/>
                  </a:lnTo>
                  <a:lnTo>
                    <a:pt x="1" y="1831"/>
                  </a:lnTo>
                  <a:lnTo>
                    <a:pt x="1" y="2596"/>
                  </a:lnTo>
                  <a:lnTo>
                    <a:pt x="2712" y="2596"/>
                  </a:lnTo>
                  <a:lnTo>
                    <a:pt x="2712" y="1831"/>
                  </a:lnTo>
                  <a:lnTo>
                    <a:pt x="1739" y="1831"/>
                  </a:lnTo>
                  <a:lnTo>
                    <a:pt x="1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3"/>
            <p:cNvSpPr/>
            <p:nvPr/>
          </p:nvSpPr>
          <p:spPr>
            <a:xfrm>
              <a:off x="8435528" y="3302781"/>
              <a:ext cx="27859" cy="21881"/>
            </a:xfrm>
            <a:custGeom>
              <a:avLst/>
              <a:gdLst/>
              <a:ahLst/>
              <a:cxnLst/>
              <a:rect l="l" t="t" r="r" b="b"/>
              <a:pathLst>
                <a:path w="974" h="765" extrusionOk="0">
                  <a:moveTo>
                    <a:pt x="0" y="0"/>
                  </a:moveTo>
                  <a:lnTo>
                    <a:pt x="0" y="765"/>
                  </a:lnTo>
                  <a:lnTo>
                    <a:pt x="974" y="765"/>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35" name="Google Shape;1635;p73"/>
          <p:cNvCxnSpPr/>
          <p:nvPr/>
        </p:nvCxnSpPr>
        <p:spPr>
          <a:xfrm>
            <a:off x="3730688" y="2249213"/>
            <a:ext cx="740100" cy="0"/>
          </a:xfrm>
          <a:prstGeom prst="straightConnector1">
            <a:avLst/>
          </a:prstGeom>
          <a:noFill/>
          <a:ln w="9525" cap="flat" cmpd="sng">
            <a:solidFill>
              <a:schemeClr val="dk2"/>
            </a:solidFill>
            <a:prstDash val="solid"/>
            <a:round/>
            <a:headEnd type="none" w="med" len="med"/>
            <a:tailEnd type="stealth" w="med" len="med"/>
          </a:ln>
        </p:spPr>
      </p:cxnSp>
      <p:cxnSp>
        <p:nvCxnSpPr>
          <p:cNvPr id="1636" name="Google Shape;1636;p73"/>
          <p:cNvCxnSpPr/>
          <p:nvPr/>
        </p:nvCxnSpPr>
        <p:spPr>
          <a:xfrm>
            <a:off x="5569213" y="2249213"/>
            <a:ext cx="740100" cy="0"/>
          </a:xfrm>
          <a:prstGeom prst="straightConnector1">
            <a:avLst/>
          </a:prstGeom>
          <a:noFill/>
          <a:ln w="9525" cap="flat" cmpd="sng">
            <a:solidFill>
              <a:schemeClr val="dk2"/>
            </a:solidFill>
            <a:prstDash val="solid"/>
            <a:round/>
            <a:headEnd type="none" w="med" len="med"/>
            <a:tailEnd type="stealth" w="med" len="med"/>
          </a:ln>
        </p:spPr>
      </p:cxnSp>
      <p:sp>
        <p:nvSpPr>
          <p:cNvPr id="1637" name="Google Shape;1637;p73">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3">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3">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3">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73"/>
          <p:cNvGrpSpPr/>
          <p:nvPr/>
        </p:nvGrpSpPr>
        <p:grpSpPr>
          <a:xfrm>
            <a:off x="7819199" y="752550"/>
            <a:ext cx="604800" cy="147600"/>
            <a:chOff x="7688649" y="828750"/>
            <a:chExt cx="604800" cy="147600"/>
          </a:xfrm>
        </p:grpSpPr>
        <p:sp>
          <p:nvSpPr>
            <p:cNvPr id="1642" name="Google Shape;1642;p73"/>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3"/>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3"/>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0"/>
        <p:cNvGrpSpPr/>
        <p:nvPr/>
      </p:nvGrpSpPr>
      <p:grpSpPr>
        <a:xfrm>
          <a:off x="0" y="0"/>
          <a:ext cx="0" cy="0"/>
          <a:chOff x="0" y="0"/>
          <a:chExt cx="0" cy="0"/>
        </a:xfrm>
      </p:grpSpPr>
      <p:sp>
        <p:nvSpPr>
          <p:cNvPr id="1661" name="Google Shape;1661;p76"/>
          <p:cNvSpPr txBox="1">
            <a:spLocks noGrp="1"/>
          </p:cNvSpPr>
          <p:nvPr>
            <p:ph type="title"/>
          </p:nvPr>
        </p:nvSpPr>
        <p:spPr>
          <a:xfrm>
            <a:off x="1308288" y="768350"/>
            <a:ext cx="3601500" cy="25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
        <p:nvSpPr>
          <p:cNvPr id="1662" name="Google Shape;1662;p76"/>
          <p:cNvSpPr txBox="1">
            <a:spLocks noGrp="1"/>
          </p:cNvSpPr>
          <p:nvPr>
            <p:ph type="subTitle" idx="1"/>
          </p:nvPr>
        </p:nvSpPr>
        <p:spPr>
          <a:xfrm>
            <a:off x="1308288" y="3356450"/>
            <a:ext cx="3601500" cy="103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1663" name="Google Shape;1663;p76"/>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664" name="Google Shape;1664;p76"/>
          <p:cNvGrpSpPr/>
          <p:nvPr/>
        </p:nvGrpSpPr>
        <p:grpSpPr>
          <a:xfrm>
            <a:off x="299286" y="189025"/>
            <a:ext cx="133205" cy="119344"/>
            <a:chOff x="222150" y="185025"/>
            <a:chExt cx="170100" cy="152400"/>
          </a:xfrm>
        </p:grpSpPr>
        <p:cxnSp>
          <p:nvCxnSpPr>
            <p:cNvPr id="1665" name="Google Shape;1665;p7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66" name="Google Shape;1666;p7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667" name="Google Shape;1667;p7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668" name="Google Shape;1668;p76"/>
          <p:cNvGrpSpPr/>
          <p:nvPr/>
        </p:nvGrpSpPr>
        <p:grpSpPr>
          <a:xfrm>
            <a:off x="286625" y="3999999"/>
            <a:ext cx="145867" cy="958251"/>
            <a:chOff x="286625" y="3923799"/>
            <a:chExt cx="145867" cy="958251"/>
          </a:xfrm>
        </p:grpSpPr>
        <p:sp>
          <p:nvSpPr>
            <p:cNvPr id="1669" name="Google Shape;1669;p7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 name="Google Shape;1670;p76"/>
            <p:cNvGrpSpPr/>
            <p:nvPr/>
          </p:nvGrpSpPr>
          <p:grpSpPr>
            <a:xfrm>
              <a:off x="298112" y="4342643"/>
              <a:ext cx="110182" cy="126862"/>
              <a:chOff x="281100" y="2027800"/>
              <a:chExt cx="140700" cy="162000"/>
            </a:xfrm>
          </p:grpSpPr>
          <p:sp>
            <p:nvSpPr>
              <p:cNvPr id="1671" name="Google Shape;1671;p7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 name="Google Shape;1672;p76"/>
              <p:cNvGrpSpPr/>
              <p:nvPr/>
            </p:nvGrpSpPr>
            <p:grpSpPr>
              <a:xfrm>
                <a:off x="308875" y="2088450"/>
                <a:ext cx="85200" cy="40700"/>
                <a:chOff x="308875" y="2087000"/>
                <a:chExt cx="85200" cy="40700"/>
              </a:xfrm>
            </p:grpSpPr>
            <p:cxnSp>
              <p:nvCxnSpPr>
                <p:cNvPr id="1673" name="Google Shape;1673;p7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674" name="Google Shape;1674;p7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675" name="Google Shape;1675;p76"/>
            <p:cNvGrpSpPr/>
            <p:nvPr/>
          </p:nvGrpSpPr>
          <p:grpSpPr>
            <a:xfrm>
              <a:off x="286625" y="3923799"/>
              <a:ext cx="133200" cy="133200"/>
              <a:chOff x="286625" y="3648899"/>
              <a:chExt cx="133200" cy="133200"/>
            </a:xfrm>
          </p:grpSpPr>
          <p:sp>
            <p:nvSpPr>
              <p:cNvPr id="1676" name="Google Shape;1676;p7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78" name="Google Shape;1678;p76">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pic>
        <p:nvPicPr>
          <p:cNvPr id="1679" name="Google Shape;1679;p76"/>
          <p:cNvPicPr preferRelativeResize="0"/>
          <p:nvPr/>
        </p:nvPicPr>
        <p:blipFill>
          <a:blip r:embed="rId4">
            <a:alphaModFix/>
          </a:blip>
          <a:stretch>
            <a:fillRect/>
          </a:stretch>
        </p:blipFill>
        <p:spPr>
          <a:xfrm>
            <a:off x="5774288" y="675650"/>
            <a:ext cx="2529300" cy="3792300"/>
          </a:xfrm>
          <a:prstGeom prst="roundRect">
            <a:avLst>
              <a:gd name="adj" fmla="val 7129"/>
            </a:avLst>
          </a:prstGeom>
          <a:noFill/>
          <a:ln>
            <a:noFill/>
          </a:ln>
          <a:effectLst>
            <a:outerShdw blurRad="57150" dist="19050" dir="5400000" algn="bl" rotWithShape="0">
              <a:srgbClr val="000000">
                <a:alpha val="29000"/>
              </a:srgbClr>
            </a:outerShdw>
          </a:effectLst>
        </p:spPr>
      </p:pic>
      <p:cxnSp>
        <p:nvCxnSpPr>
          <p:cNvPr id="1680" name="Google Shape;1680;p76"/>
          <p:cNvCxnSpPr/>
          <p:nvPr/>
        </p:nvCxnSpPr>
        <p:spPr>
          <a:xfrm>
            <a:off x="6642650" y="4255038"/>
            <a:ext cx="792600" cy="0"/>
          </a:xfrm>
          <a:prstGeom prst="straightConnector1">
            <a:avLst/>
          </a:prstGeom>
          <a:noFill/>
          <a:ln w="9525" cap="flat" cmpd="sng">
            <a:solidFill>
              <a:schemeClr val="dk2"/>
            </a:solidFill>
            <a:prstDash val="solid"/>
            <a:round/>
            <a:headEnd type="none" w="med" len="med"/>
            <a:tailEnd type="stealth" w="med" len="med"/>
          </a:ln>
        </p:spPr>
      </p:cxnSp>
      <p:sp>
        <p:nvSpPr>
          <p:cNvPr id="1681" name="Google Shape;1681;p76"/>
          <p:cNvSpPr/>
          <p:nvPr/>
        </p:nvSpPr>
        <p:spPr>
          <a:xfrm>
            <a:off x="1079571" y="3797275"/>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682" name="Google Shape;1682;p76">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6">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6">
            <a:hlinkClick r:id="rId6"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6">
            <a:hlinkClick r:id="rId7"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95"/>
        <p:cNvGrpSpPr/>
        <p:nvPr/>
      </p:nvGrpSpPr>
      <p:grpSpPr>
        <a:xfrm>
          <a:off x="0" y="0"/>
          <a:ext cx="0" cy="0"/>
          <a:chOff x="0" y="0"/>
          <a:chExt cx="0" cy="0"/>
        </a:xfrm>
      </p:grpSpPr>
      <p:sp>
        <p:nvSpPr>
          <p:cNvPr id="1696" name="Google Shape;1696;p78"/>
          <p:cNvSpPr/>
          <p:nvPr/>
        </p:nvSpPr>
        <p:spPr>
          <a:xfrm>
            <a:off x="6622225" y="2252400"/>
            <a:ext cx="1066200" cy="277800"/>
          </a:xfrm>
          <a:prstGeom prst="roundRect">
            <a:avLst>
              <a:gd name="adj" fmla="val 37419"/>
            </a:avLst>
          </a:prstGeom>
          <a:gradFill>
            <a:gsLst>
              <a:gs pos="0">
                <a:srgbClr val="E9A984"/>
              </a:gs>
              <a:gs pos="100000">
                <a:srgbClr val="E57C85"/>
              </a:gs>
            </a:gsLst>
            <a:lin ang="2698631" scaled="0"/>
          </a:gradFill>
          <a:ln>
            <a:noFill/>
          </a:ln>
          <a:effectLst>
            <a:outerShdw blurRad="57150" dist="1905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8"/>
          <p:cNvSpPr/>
          <p:nvPr/>
        </p:nvSpPr>
        <p:spPr>
          <a:xfrm>
            <a:off x="6622225" y="1571775"/>
            <a:ext cx="1066200" cy="620700"/>
          </a:xfrm>
          <a:prstGeom prst="roundRect">
            <a:avLst>
              <a:gd name="adj" fmla="val 18133"/>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8"/>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699" name="Google Shape;1699;p78"/>
          <p:cNvGrpSpPr/>
          <p:nvPr/>
        </p:nvGrpSpPr>
        <p:grpSpPr>
          <a:xfrm>
            <a:off x="299286" y="189025"/>
            <a:ext cx="133205" cy="119344"/>
            <a:chOff x="222150" y="185025"/>
            <a:chExt cx="170100" cy="152400"/>
          </a:xfrm>
        </p:grpSpPr>
        <p:cxnSp>
          <p:nvCxnSpPr>
            <p:cNvPr id="1700" name="Google Shape;1700;p7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701" name="Google Shape;1701;p7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702" name="Google Shape;1702;p7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703" name="Google Shape;1703;p78"/>
          <p:cNvGrpSpPr/>
          <p:nvPr/>
        </p:nvGrpSpPr>
        <p:grpSpPr>
          <a:xfrm>
            <a:off x="286625" y="3999999"/>
            <a:ext cx="145867" cy="958251"/>
            <a:chOff x="286625" y="3923799"/>
            <a:chExt cx="145867" cy="958251"/>
          </a:xfrm>
        </p:grpSpPr>
        <p:sp>
          <p:nvSpPr>
            <p:cNvPr id="1704" name="Google Shape;1704;p7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78"/>
            <p:cNvGrpSpPr/>
            <p:nvPr/>
          </p:nvGrpSpPr>
          <p:grpSpPr>
            <a:xfrm>
              <a:off x="298112" y="4342643"/>
              <a:ext cx="110182" cy="126862"/>
              <a:chOff x="281100" y="2027800"/>
              <a:chExt cx="140700" cy="162000"/>
            </a:xfrm>
          </p:grpSpPr>
          <p:sp>
            <p:nvSpPr>
              <p:cNvPr id="1706" name="Google Shape;1706;p7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7" name="Google Shape;1707;p78"/>
              <p:cNvGrpSpPr/>
              <p:nvPr/>
            </p:nvGrpSpPr>
            <p:grpSpPr>
              <a:xfrm>
                <a:off x="308875" y="2088450"/>
                <a:ext cx="85200" cy="40700"/>
                <a:chOff x="308875" y="2087000"/>
                <a:chExt cx="85200" cy="40700"/>
              </a:xfrm>
            </p:grpSpPr>
            <p:cxnSp>
              <p:nvCxnSpPr>
                <p:cNvPr id="1708" name="Google Shape;1708;p7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709" name="Google Shape;1709;p7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710" name="Google Shape;1710;p78"/>
            <p:cNvGrpSpPr/>
            <p:nvPr/>
          </p:nvGrpSpPr>
          <p:grpSpPr>
            <a:xfrm>
              <a:off x="286625" y="3923799"/>
              <a:ext cx="133200" cy="133200"/>
              <a:chOff x="286625" y="3648899"/>
              <a:chExt cx="133200" cy="133200"/>
            </a:xfrm>
          </p:grpSpPr>
          <p:sp>
            <p:nvSpPr>
              <p:cNvPr id="1711" name="Google Shape;1711;p7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13" name="Google Shape;1713;p78">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714" name="Google Shape;1714;p78"/>
          <p:cNvSpPr txBox="1">
            <a:spLocks noGrp="1"/>
          </p:cNvSpPr>
          <p:nvPr>
            <p:ph type="subTitle" idx="1"/>
          </p:nvPr>
        </p:nvSpPr>
        <p:spPr>
          <a:xfrm>
            <a:off x="1024800" y="1627026"/>
            <a:ext cx="48675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Jupiter’s rotation period</a:t>
            </a:r>
            <a:endParaRPr/>
          </a:p>
        </p:txBody>
      </p:sp>
      <p:sp>
        <p:nvSpPr>
          <p:cNvPr id="1715" name="Google Shape;1715;p78"/>
          <p:cNvSpPr txBox="1">
            <a:spLocks noGrp="1"/>
          </p:cNvSpPr>
          <p:nvPr>
            <p:ph type="title"/>
          </p:nvPr>
        </p:nvSpPr>
        <p:spPr>
          <a:xfrm>
            <a:off x="1024800" y="976100"/>
            <a:ext cx="48675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&lt;9h 55m 23s&gt;</a:t>
            </a:r>
            <a:endParaRPr/>
          </a:p>
        </p:txBody>
      </p:sp>
      <p:sp>
        <p:nvSpPr>
          <p:cNvPr id="1716" name="Google Shape;1716;p78"/>
          <p:cNvSpPr txBox="1">
            <a:spLocks noGrp="1"/>
          </p:cNvSpPr>
          <p:nvPr>
            <p:ph type="title" idx="2"/>
          </p:nvPr>
        </p:nvSpPr>
        <p:spPr>
          <a:xfrm>
            <a:off x="2138250" y="2114836"/>
            <a:ext cx="48675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&lt;333,000.000&gt;</a:t>
            </a:r>
            <a:endParaRPr/>
          </a:p>
        </p:txBody>
      </p:sp>
      <p:sp>
        <p:nvSpPr>
          <p:cNvPr id="1717" name="Google Shape;1717;p78"/>
          <p:cNvSpPr txBox="1">
            <a:spLocks noGrp="1"/>
          </p:cNvSpPr>
          <p:nvPr>
            <p:ph type="subTitle" idx="3"/>
          </p:nvPr>
        </p:nvSpPr>
        <p:spPr>
          <a:xfrm>
            <a:off x="2138250" y="2765660"/>
            <a:ext cx="48675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 Sun’s mass compared to Earth’s</a:t>
            </a:r>
            <a:endParaRPr/>
          </a:p>
        </p:txBody>
      </p:sp>
      <p:sp>
        <p:nvSpPr>
          <p:cNvPr id="1718" name="Google Shape;1718;p78"/>
          <p:cNvSpPr txBox="1">
            <a:spLocks noGrp="1"/>
          </p:cNvSpPr>
          <p:nvPr>
            <p:ph type="title" idx="4"/>
          </p:nvPr>
        </p:nvSpPr>
        <p:spPr>
          <a:xfrm>
            <a:off x="3251700" y="3278901"/>
            <a:ext cx="4867500" cy="62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&lt;386,000 km&gt;</a:t>
            </a:r>
            <a:endParaRPr/>
          </a:p>
        </p:txBody>
      </p:sp>
      <p:sp>
        <p:nvSpPr>
          <p:cNvPr id="1719" name="Google Shape;1719;p78"/>
          <p:cNvSpPr txBox="1">
            <a:spLocks noGrp="1"/>
          </p:cNvSpPr>
          <p:nvPr>
            <p:ph type="subTitle" idx="5"/>
          </p:nvPr>
        </p:nvSpPr>
        <p:spPr>
          <a:xfrm>
            <a:off x="3251700" y="3929725"/>
            <a:ext cx="48675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Distance between Earth and the Moon</a:t>
            </a:r>
            <a:endParaRPr/>
          </a:p>
        </p:txBody>
      </p:sp>
      <p:sp>
        <p:nvSpPr>
          <p:cNvPr id="1720" name="Google Shape;1720;p78"/>
          <p:cNvSpPr/>
          <p:nvPr/>
        </p:nvSpPr>
        <p:spPr>
          <a:xfrm>
            <a:off x="872271" y="169000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721" name="Google Shape;1721;p78"/>
          <p:cNvSpPr/>
          <p:nvPr/>
        </p:nvSpPr>
        <p:spPr>
          <a:xfrm>
            <a:off x="1985721" y="2828635"/>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1722" name="Google Shape;1722;p78"/>
          <p:cNvSpPr/>
          <p:nvPr/>
        </p:nvSpPr>
        <p:spPr>
          <a:xfrm>
            <a:off x="3099171" y="3992700"/>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grpSp>
        <p:nvGrpSpPr>
          <p:cNvPr id="1723" name="Google Shape;1723;p78"/>
          <p:cNvGrpSpPr/>
          <p:nvPr/>
        </p:nvGrpSpPr>
        <p:grpSpPr>
          <a:xfrm>
            <a:off x="7237125" y="1080828"/>
            <a:ext cx="749840" cy="868709"/>
            <a:chOff x="7485735" y="1045026"/>
            <a:chExt cx="633471" cy="733893"/>
          </a:xfrm>
        </p:grpSpPr>
        <p:sp>
          <p:nvSpPr>
            <p:cNvPr id="1724" name="Google Shape;1724;p78"/>
            <p:cNvSpPr/>
            <p:nvPr/>
          </p:nvSpPr>
          <p:spPr>
            <a:xfrm>
              <a:off x="7485735" y="1045026"/>
              <a:ext cx="633471" cy="733893"/>
            </a:xfrm>
            <a:prstGeom prst="roundRect">
              <a:avLst>
                <a:gd name="adj" fmla="val 18711"/>
              </a:avLst>
            </a:prstGeom>
            <a:gradFill>
              <a:gsLst>
                <a:gs pos="0">
                  <a:srgbClr val="FFFFFF">
                    <a:alpha val="85710"/>
                  </a:srgbClr>
                </a:gs>
                <a:gs pos="100000">
                  <a:srgbClr val="C5C7F4">
                    <a:alpha val="85710"/>
                  </a:srgbClr>
                </a:gs>
              </a:gsLst>
              <a:lin ang="5400012" scaled="0"/>
            </a:gradFill>
            <a:ln>
              <a:noFill/>
            </a:ln>
            <a:effectLst>
              <a:outerShdw blurRad="57150" dist="19050" dir="5400000" algn="bl" rotWithShape="0">
                <a:schemeClr val="dk1">
                  <a:alpha val="2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5" name="Google Shape;1725;p78"/>
            <p:cNvGrpSpPr/>
            <p:nvPr/>
          </p:nvGrpSpPr>
          <p:grpSpPr>
            <a:xfrm>
              <a:off x="7650184" y="1131232"/>
              <a:ext cx="304500" cy="311324"/>
              <a:chOff x="3409000" y="1026975"/>
              <a:chExt cx="355075" cy="363032"/>
            </a:xfrm>
          </p:grpSpPr>
          <p:sp>
            <p:nvSpPr>
              <p:cNvPr id="1726" name="Google Shape;1726;p78"/>
              <p:cNvSpPr/>
              <p:nvPr/>
            </p:nvSpPr>
            <p:spPr>
              <a:xfrm>
                <a:off x="3409000" y="1026975"/>
                <a:ext cx="355075" cy="355225"/>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8"/>
              <p:cNvSpPr/>
              <p:nvPr/>
            </p:nvSpPr>
            <p:spPr>
              <a:xfrm>
                <a:off x="3528425" y="1078900"/>
                <a:ext cx="116400" cy="116250"/>
              </a:xfrm>
              <a:custGeom>
                <a:avLst/>
                <a:gdLst/>
                <a:ahLst/>
                <a:cxnLst/>
                <a:rect l="l" t="t" r="r" b="b"/>
                <a:pathLst>
                  <a:path w="4656" h="4650" extrusionOk="0">
                    <a:moveTo>
                      <a:pt x="2327" y="0"/>
                    </a:moveTo>
                    <a:cubicBezTo>
                      <a:pt x="1041" y="0"/>
                      <a:pt x="0" y="1041"/>
                      <a:pt x="0" y="2322"/>
                    </a:cubicBezTo>
                    <a:cubicBezTo>
                      <a:pt x="0" y="3609"/>
                      <a:pt x="1041" y="4650"/>
                      <a:pt x="2327" y="4650"/>
                    </a:cubicBezTo>
                    <a:cubicBezTo>
                      <a:pt x="3609" y="4650"/>
                      <a:pt x="4655" y="3609"/>
                      <a:pt x="4655" y="2322"/>
                    </a:cubicBezTo>
                    <a:cubicBezTo>
                      <a:pt x="4655" y="1041"/>
                      <a:pt x="3609"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8"/>
              <p:cNvSpPr/>
              <p:nvPr/>
            </p:nvSpPr>
            <p:spPr>
              <a:xfrm>
                <a:off x="3464200" y="1246832"/>
                <a:ext cx="244825" cy="143175"/>
              </a:xfrm>
              <a:custGeom>
                <a:avLst/>
                <a:gdLst/>
                <a:ahLst/>
                <a:cxnLst/>
                <a:rect l="l" t="t" r="r" b="b"/>
                <a:pathLst>
                  <a:path w="9793" h="5727" extrusionOk="0">
                    <a:moveTo>
                      <a:pt x="4896" y="1"/>
                    </a:moveTo>
                    <a:cubicBezTo>
                      <a:pt x="2551" y="1"/>
                      <a:pt x="572" y="1597"/>
                      <a:pt x="1" y="3765"/>
                    </a:cubicBezTo>
                    <a:cubicBezTo>
                      <a:pt x="1276" y="4984"/>
                      <a:pt x="3003" y="5726"/>
                      <a:pt x="4896" y="5726"/>
                    </a:cubicBezTo>
                    <a:cubicBezTo>
                      <a:pt x="6790" y="5726"/>
                      <a:pt x="8517" y="4984"/>
                      <a:pt x="9792" y="3765"/>
                    </a:cubicBezTo>
                    <a:cubicBezTo>
                      <a:pt x="9215" y="1597"/>
                      <a:pt x="7236" y="1"/>
                      <a:pt x="4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 name="Google Shape;1729;p78"/>
            <p:cNvGrpSpPr/>
            <p:nvPr/>
          </p:nvGrpSpPr>
          <p:grpSpPr>
            <a:xfrm>
              <a:off x="7625927" y="1501556"/>
              <a:ext cx="352067" cy="169406"/>
              <a:chOff x="5528432" y="2979624"/>
              <a:chExt cx="480900" cy="187251"/>
            </a:xfrm>
          </p:grpSpPr>
          <p:sp>
            <p:nvSpPr>
              <p:cNvPr id="1730" name="Google Shape;1730;p78"/>
              <p:cNvSpPr/>
              <p:nvPr/>
            </p:nvSpPr>
            <p:spPr>
              <a:xfrm>
                <a:off x="5528432" y="2979624"/>
                <a:ext cx="480900" cy="40800"/>
              </a:xfrm>
              <a:prstGeom prst="roundRect">
                <a:avLst>
                  <a:gd name="adj" fmla="val 50000"/>
                </a:avLst>
              </a:prstGeom>
              <a:solidFill>
                <a:schemeClr val="accent6">
                  <a:alpha val="53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8"/>
              <p:cNvSpPr/>
              <p:nvPr/>
            </p:nvSpPr>
            <p:spPr>
              <a:xfrm>
                <a:off x="5528432" y="3052849"/>
                <a:ext cx="480900" cy="40800"/>
              </a:xfrm>
              <a:prstGeom prst="roundRect">
                <a:avLst>
                  <a:gd name="adj" fmla="val 50000"/>
                </a:avLst>
              </a:prstGeom>
              <a:solidFill>
                <a:schemeClr val="accent6">
                  <a:alpha val="53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8"/>
              <p:cNvSpPr/>
              <p:nvPr/>
            </p:nvSpPr>
            <p:spPr>
              <a:xfrm>
                <a:off x="5610449" y="3126075"/>
                <a:ext cx="316800" cy="40800"/>
              </a:xfrm>
              <a:prstGeom prst="roundRect">
                <a:avLst>
                  <a:gd name="adj" fmla="val 50000"/>
                </a:avLst>
              </a:prstGeom>
              <a:solidFill>
                <a:schemeClr val="accent6">
                  <a:alpha val="53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3" name="Google Shape;1733;p78"/>
          <p:cNvGrpSpPr/>
          <p:nvPr/>
        </p:nvGrpSpPr>
        <p:grpSpPr>
          <a:xfrm>
            <a:off x="6859820" y="2324363"/>
            <a:ext cx="591028" cy="133884"/>
            <a:chOff x="7138120" y="2001863"/>
            <a:chExt cx="591028" cy="133884"/>
          </a:xfrm>
        </p:grpSpPr>
        <p:sp>
          <p:nvSpPr>
            <p:cNvPr id="1734" name="Google Shape;1734;p78"/>
            <p:cNvSpPr/>
            <p:nvPr/>
          </p:nvSpPr>
          <p:spPr>
            <a:xfrm>
              <a:off x="7366720" y="2001863"/>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8"/>
            <p:cNvSpPr/>
            <p:nvPr/>
          </p:nvSpPr>
          <p:spPr>
            <a:xfrm>
              <a:off x="7595320" y="2001863"/>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8"/>
            <p:cNvSpPr/>
            <p:nvPr/>
          </p:nvSpPr>
          <p:spPr>
            <a:xfrm>
              <a:off x="7138120" y="2001863"/>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7" name="Google Shape;1737;p78">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8">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8">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8">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78"/>
          <p:cNvGrpSpPr/>
          <p:nvPr/>
        </p:nvGrpSpPr>
        <p:grpSpPr>
          <a:xfrm>
            <a:off x="1024802" y="3899594"/>
            <a:ext cx="767672" cy="251306"/>
            <a:chOff x="6394925" y="2541508"/>
            <a:chExt cx="736800" cy="241200"/>
          </a:xfrm>
        </p:grpSpPr>
        <p:sp>
          <p:nvSpPr>
            <p:cNvPr id="1742" name="Google Shape;1742;p78"/>
            <p:cNvSpPr/>
            <p:nvPr/>
          </p:nvSpPr>
          <p:spPr>
            <a:xfrm rot="-5400000">
              <a:off x="6642725" y="2293708"/>
              <a:ext cx="241200" cy="736800"/>
            </a:xfrm>
            <a:prstGeom prst="roundRect">
              <a:avLst>
                <a:gd name="adj" fmla="val 19767"/>
              </a:avLst>
            </a:prstGeom>
            <a:gradFill>
              <a:gsLst>
                <a:gs pos="0">
                  <a:schemeClr val="lt1"/>
                </a:gs>
                <a:gs pos="100000">
                  <a:schemeClr val="dk2"/>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8"/>
            <p:cNvSpPr/>
            <p:nvPr/>
          </p:nvSpPr>
          <p:spPr>
            <a:xfrm rot="-5400000">
              <a:off x="6465199" y="2584700"/>
              <a:ext cx="152700" cy="154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8"/>
            <p:cNvSpPr/>
            <p:nvPr/>
          </p:nvSpPr>
          <p:spPr>
            <a:xfrm rot="-5400000">
              <a:off x="6686966" y="2584700"/>
              <a:ext cx="152700" cy="154800"/>
            </a:xfrm>
            <a:prstGeom prst="roundRect">
              <a:avLst>
                <a:gd name="adj" fmla="val 7267"/>
              </a:avLst>
            </a:pr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8"/>
            <p:cNvSpPr/>
            <p:nvPr/>
          </p:nvSpPr>
          <p:spPr>
            <a:xfrm rot="-5400000">
              <a:off x="6908732" y="2584700"/>
              <a:ext cx="152700" cy="154800"/>
            </a:xfrm>
            <a:prstGeom prst="roundRect">
              <a:avLst>
                <a:gd name="adj" fmla="val 7267"/>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61"/>
        <p:cNvGrpSpPr/>
        <p:nvPr/>
      </p:nvGrpSpPr>
      <p:grpSpPr>
        <a:xfrm>
          <a:off x="0" y="0"/>
          <a:ext cx="0" cy="0"/>
          <a:chOff x="0" y="0"/>
          <a:chExt cx="0" cy="0"/>
        </a:xfrm>
      </p:grpSpPr>
      <p:sp>
        <p:nvSpPr>
          <p:cNvPr id="1762" name="Google Shape;1762;p81"/>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763" name="Google Shape;1763;p81"/>
          <p:cNvGrpSpPr/>
          <p:nvPr/>
        </p:nvGrpSpPr>
        <p:grpSpPr>
          <a:xfrm>
            <a:off x="299286" y="189025"/>
            <a:ext cx="133205" cy="119344"/>
            <a:chOff x="222150" y="185025"/>
            <a:chExt cx="170100" cy="152400"/>
          </a:xfrm>
        </p:grpSpPr>
        <p:cxnSp>
          <p:nvCxnSpPr>
            <p:cNvPr id="1764" name="Google Shape;1764;p81"/>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765" name="Google Shape;1765;p81"/>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766" name="Google Shape;1766;p81"/>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767" name="Google Shape;1767;p81"/>
          <p:cNvGrpSpPr/>
          <p:nvPr/>
        </p:nvGrpSpPr>
        <p:grpSpPr>
          <a:xfrm>
            <a:off x="286625" y="3999999"/>
            <a:ext cx="145867" cy="958251"/>
            <a:chOff x="286625" y="3923799"/>
            <a:chExt cx="145867" cy="958251"/>
          </a:xfrm>
        </p:grpSpPr>
        <p:sp>
          <p:nvSpPr>
            <p:cNvPr id="1768" name="Google Shape;1768;p81"/>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9" name="Google Shape;1769;p81"/>
            <p:cNvGrpSpPr/>
            <p:nvPr/>
          </p:nvGrpSpPr>
          <p:grpSpPr>
            <a:xfrm>
              <a:off x="298112" y="4342643"/>
              <a:ext cx="110182" cy="126862"/>
              <a:chOff x="281100" y="2027800"/>
              <a:chExt cx="140700" cy="162000"/>
            </a:xfrm>
          </p:grpSpPr>
          <p:sp>
            <p:nvSpPr>
              <p:cNvPr id="1770" name="Google Shape;1770;p81"/>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1" name="Google Shape;1771;p81"/>
              <p:cNvGrpSpPr/>
              <p:nvPr/>
            </p:nvGrpSpPr>
            <p:grpSpPr>
              <a:xfrm>
                <a:off x="308875" y="2088450"/>
                <a:ext cx="85200" cy="40700"/>
                <a:chOff x="308875" y="2087000"/>
                <a:chExt cx="85200" cy="40700"/>
              </a:xfrm>
            </p:grpSpPr>
            <p:cxnSp>
              <p:nvCxnSpPr>
                <p:cNvPr id="1772" name="Google Shape;1772;p81"/>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773" name="Google Shape;1773;p81"/>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774" name="Google Shape;1774;p81"/>
            <p:cNvGrpSpPr/>
            <p:nvPr/>
          </p:nvGrpSpPr>
          <p:grpSpPr>
            <a:xfrm>
              <a:off x="286625" y="3923799"/>
              <a:ext cx="133200" cy="133200"/>
              <a:chOff x="286625" y="3648899"/>
              <a:chExt cx="133200" cy="133200"/>
            </a:xfrm>
          </p:grpSpPr>
          <p:sp>
            <p:nvSpPr>
              <p:cNvPr id="1775" name="Google Shape;1775;p81"/>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1"/>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77" name="Google Shape;1777;p81">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778" name="Google Shape;1778;p81">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1"/>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/EXAMPLES</a:t>
            </a:r>
            <a:endParaRPr/>
          </a:p>
        </p:txBody>
      </p:sp>
      <p:sp>
        <p:nvSpPr>
          <p:cNvPr id="1780" name="Google Shape;1780;p81">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781" name="Google Shape;1781;p81"/>
          <p:cNvGraphicFramePr/>
          <p:nvPr/>
        </p:nvGraphicFramePr>
        <p:xfrm>
          <a:off x="720000" y="2226230"/>
          <a:ext cx="7704000" cy="2377260"/>
        </p:xfrm>
        <a:graphic>
          <a:graphicData uri="http://schemas.openxmlformats.org/drawingml/2006/table">
            <a:tbl>
              <a:tblPr>
                <a:noFill/>
                <a:tableStyleId>{01C5FD88-1FBC-4601-974A-264DF83C4024}</a:tableStyleId>
              </a:tblPr>
              <a:tblGrid>
                <a:gridCol w="2460150">
                  <a:extLst>
                    <a:ext uri="{9D8B030D-6E8A-4147-A177-3AD203B41FA5}">
                      <a16:colId xmlns="" xmlns:a16="http://schemas.microsoft.com/office/drawing/2014/main" val="20000"/>
                    </a:ext>
                  </a:extLst>
                </a:gridCol>
                <a:gridCol w="1693400">
                  <a:extLst>
                    <a:ext uri="{9D8B030D-6E8A-4147-A177-3AD203B41FA5}">
                      <a16:colId xmlns="" xmlns:a16="http://schemas.microsoft.com/office/drawing/2014/main" val="20001"/>
                    </a:ext>
                  </a:extLst>
                </a:gridCol>
                <a:gridCol w="1775225">
                  <a:extLst>
                    <a:ext uri="{9D8B030D-6E8A-4147-A177-3AD203B41FA5}">
                      <a16:colId xmlns="" xmlns:a16="http://schemas.microsoft.com/office/drawing/2014/main" val="20002"/>
                    </a:ext>
                  </a:extLst>
                </a:gridCol>
                <a:gridCol w="1775225">
                  <a:extLst>
                    <a:ext uri="{9D8B030D-6E8A-4147-A177-3AD203B41FA5}">
                      <a16:colId xmlns="" xmlns:a16="http://schemas.microsoft.com/office/drawing/2014/main" val="20003"/>
                    </a:ext>
                  </a:extLst>
                </a:gridCol>
              </a:tblGrid>
              <a:tr h="374200">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Natural binary</a:t>
                      </a:r>
                      <a:endParaRPr>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 </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 xmlns:a16="http://schemas.microsoft.com/office/drawing/2014/main" val="10000"/>
                  </a:ext>
                </a:extLst>
              </a:tr>
              <a:tr h="374200">
                <a:tc>
                  <a:txBody>
                    <a:bodyPr/>
                    <a:lstStyle/>
                    <a:p>
                      <a:pPr marL="0" lvl="0" indent="0" algn="l" rtl="0">
                        <a:spcBef>
                          <a:spcPts val="0"/>
                        </a:spcBef>
                        <a:spcAft>
                          <a:spcPts val="0"/>
                        </a:spcAft>
                        <a:buNone/>
                      </a:pPr>
                      <a:endParaRPr>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 xmlns:a16="http://schemas.microsoft.com/office/drawing/2014/main" val="10001"/>
                  </a:ext>
                </a:extLst>
              </a:tr>
              <a:tr h="374200">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Sign and magnitude</a:t>
                      </a:r>
                      <a:endParaRPr>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10100111</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 xmlns:a16="http://schemas.microsoft.com/office/drawing/2014/main" val="10002"/>
                  </a:ext>
                </a:extLst>
              </a:tr>
              <a:tr h="374200">
                <a:tc>
                  <a:txBody>
                    <a:bodyPr/>
                    <a:lstStyle/>
                    <a:p>
                      <a:pPr marL="0" lvl="0" indent="0" algn="l" rtl="0">
                        <a:spcBef>
                          <a:spcPts val="0"/>
                        </a:spcBef>
                        <a:spcAft>
                          <a:spcPts val="0"/>
                        </a:spcAft>
                        <a:buNone/>
                      </a:pPr>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10100111</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 xmlns:a16="http://schemas.microsoft.com/office/drawing/2014/main" val="10003"/>
                  </a:ext>
                </a:extLst>
              </a:tr>
              <a:tr h="374200">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2’s complement</a:t>
                      </a:r>
                      <a:endParaRPr b="1">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 </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 xmlns:a16="http://schemas.microsoft.com/office/drawing/2014/main" val="10004"/>
                  </a:ext>
                </a:extLst>
              </a:tr>
              <a:tr h="374200">
                <a:tc>
                  <a:txBody>
                    <a:bodyPr/>
                    <a:lstStyle/>
                    <a:p>
                      <a:pPr marL="0" lvl="0" indent="0" algn="l" rtl="0">
                        <a:spcBef>
                          <a:spcPts val="0"/>
                        </a:spcBef>
                        <a:spcAft>
                          <a:spcPts val="0"/>
                        </a:spcAft>
                        <a:buNone/>
                      </a:pPr>
                      <a:endParaRPr b="1">
                        <a:solidFill>
                          <a:schemeClr val="dk2"/>
                        </a:solidFill>
                        <a:latin typeface="Fira Code"/>
                        <a:ea typeface="Fira Code"/>
                        <a:cs typeface="Fira Code"/>
                        <a:sym typeface="Fira Code"/>
                      </a:endParaRPr>
                    </a:p>
                  </a:txBody>
                  <a:tcPr marL="18287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-223</a:t>
                      </a:r>
                      <a:endParaRPr>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 xmlns:a16="http://schemas.microsoft.com/office/drawing/2014/main" val="10005"/>
                  </a:ext>
                </a:extLst>
              </a:tr>
            </a:tbl>
          </a:graphicData>
        </a:graphic>
      </p:graphicFrame>
      <p:sp>
        <p:nvSpPr>
          <p:cNvPr id="1782" name="Google Shape;1782;p81">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1">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1">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 name="Google Shape;1785;p81"/>
          <p:cNvGrpSpPr/>
          <p:nvPr/>
        </p:nvGrpSpPr>
        <p:grpSpPr>
          <a:xfrm>
            <a:off x="7819199" y="752550"/>
            <a:ext cx="604800" cy="147600"/>
            <a:chOff x="7688649" y="828750"/>
            <a:chExt cx="604800" cy="147600"/>
          </a:xfrm>
        </p:grpSpPr>
        <p:sp>
          <p:nvSpPr>
            <p:cNvPr id="1786" name="Google Shape;1786;p81"/>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1"/>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1"/>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9" name="Google Shape;1789;p81"/>
          <p:cNvSpPr txBox="1"/>
          <p:nvPr/>
        </p:nvSpPr>
        <p:spPr>
          <a:xfrm>
            <a:off x="4873550" y="1904500"/>
            <a:ext cx="1694100" cy="32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lt2"/>
                </a:solidFill>
                <a:latin typeface="Oswald"/>
                <a:ea typeface="Oswald"/>
                <a:cs typeface="Oswald"/>
                <a:sym typeface="Oswald"/>
              </a:rPr>
              <a:t>/BINARY</a:t>
            </a:r>
            <a:endParaRPr sz="2000" b="1">
              <a:solidFill>
                <a:schemeClr val="lt2"/>
              </a:solidFill>
              <a:latin typeface="Oswald"/>
              <a:ea typeface="Oswald"/>
              <a:cs typeface="Oswald"/>
              <a:sym typeface="Oswald"/>
            </a:endParaRPr>
          </a:p>
        </p:txBody>
      </p:sp>
      <p:sp>
        <p:nvSpPr>
          <p:cNvPr id="1790" name="Google Shape;1790;p81"/>
          <p:cNvSpPr txBox="1"/>
          <p:nvPr/>
        </p:nvSpPr>
        <p:spPr>
          <a:xfrm>
            <a:off x="6648775" y="1904500"/>
            <a:ext cx="1694100" cy="32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accent3"/>
                </a:solidFill>
                <a:latin typeface="Oswald"/>
                <a:ea typeface="Oswald"/>
                <a:cs typeface="Oswald"/>
                <a:sym typeface="Oswald"/>
              </a:rPr>
              <a:t>/DECIMAL</a:t>
            </a:r>
            <a:endParaRPr sz="2000" b="1">
              <a:solidFill>
                <a:schemeClr val="accent3"/>
              </a:solidFill>
              <a:latin typeface="Oswald"/>
              <a:ea typeface="Oswald"/>
              <a:cs typeface="Oswald"/>
              <a:sym typeface="Oswald"/>
            </a:endParaRPr>
          </a:p>
        </p:txBody>
      </p:sp>
      <p:sp>
        <p:nvSpPr>
          <p:cNvPr id="1791" name="Google Shape;1791;p81"/>
          <p:cNvSpPr txBox="1"/>
          <p:nvPr/>
        </p:nvSpPr>
        <p:spPr>
          <a:xfrm>
            <a:off x="796200" y="1369700"/>
            <a:ext cx="4231500" cy="27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Coding of integer numbers with signs:</a:t>
            </a:r>
            <a:endParaRPr>
              <a:solidFill>
                <a:schemeClr val="dk2"/>
              </a:solidFill>
              <a:latin typeface="Fira Code"/>
              <a:ea typeface="Fira Code"/>
              <a:cs typeface="Fira Code"/>
              <a:sym typeface="Fira Code"/>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28"/>
        <p:cNvGrpSpPr/>
        <p:nvPr/>
      </p:nvGrpSpPr>
      <p:grpSpPr>
        <a:xfrm>
          <a:off x="0" y="0"/>
          <a:ext cx="0" cy="0"/>
          <a:chOff x="0" y="0"/>
          <a:chExt cx="0" cy="0"/>
        </a:xfrm>
      </p:grpSpPr>
      <p:sp>
        <p:nvSpPr>
          <p:cNvPr id="3429" name="Google Shape;3429;p87"/>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3430" name="Google Shape;3430;p87"/>
          <p:cNvGrpSpPr/>
          <p:nvPr/>
        </p:nvGrpSpPr>
        <p:grpSpPr>
          <a:xfrm>
            <a:off x="299286" y="189025"/>
            <a:ext cx="133205" cy="119344"/>
            <a:chOff x="222150" y="185025"/>
            <a:chExt cx="170100" cy="152400"/>
          </a:xfrm>
        </p:grpSpPr>
        <p:cxnSp>
          <p:nvCxnSpPr>
            <p:cNvPr id="3431" name="Google Shape;3431;p8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432" name="Google Shape;3432;p8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433" name="Google Shape;3433;p8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434" name="Google Shape;3434;p87"/>
          <p:cNvGrpSpPr/>
          <p:nvPr/>
        </p:nvGrpSpPr>
        <p:grpSpPr>
          <a:xfrm>
            <a:off x="286625" y="3999999"/>
            <a:ext cx="145867" cy="958251"/>
            <a:chOff x="286625" y="3923799"/>
            <a:chExt cx="145867" cy="958251"/>
          </a:xfrm>
        </p:grpSpPr>
        <p:sp>
          <p:nvSpPr>
            <p:cNvPr id="3435" name="Google Shape;3435;p8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6" name="Google Shape;3436;p87"/>
            <p:cNvGrpSpPr/>
            <p:nvPr/>
          </p:nvGrpSpPr>
          <p:grpSpPr>
            <a:xfrm>
              <a:off x="298112" y="4342643"/>
              <a:ext cx="110182" cy="126862"/>
              <a:chOff x="281100" y="2027800"/>
              <a:chExt cx="140700" cy="162000"/>
            </a:xfrm>
          </p:grpSpPr>
          <p:sp>
            <p:nvSpPr>
              <p:cNvPr id="3437" name="Google Shape;3437;p8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8" name="Google Shape;3438;p87"/>
              <p:cNvGrpSpPr/>
              <p:nvPr/>
            </p:nvGrpSpPr>
            <p:grpSpPr>
              <a:xfrm>
                <a:off x="308875" y="2088450"/>
                <a:ext cx="85200" cy="40700"/>
                <a:chOff x="308875" y="2087000"/>
                <a:chExt cx="85200" cy="40700"/>
              </a:xfrm>
            </p:grpSpPr>
            <p:cxnSp>
              <p:nvCxnSpPr>
                <p:cNvPr id="3439" name="Google Shape;3439;p8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440" name="Google Shape;3440;p8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441" name="Google Shape;3441;p87"/>
            <p:cNvGrpSpPr/>
            <p:nvPr/>
          </p:nvGrpSpPr>
          <p:grpSpPr>
            <a:xfrm>
              <a:off x="286625" y="3923799"/>
              <a:ext cx="133200" cy="133200"/>
              <a:chOff x="286625" y="3648899"/>
              <a:chExt cx="133200" cy="133200"/>
            </a:xfrm>
          </p:grpSpPr>
          <p:sp>
            <p:nvSpPr>
              <p:cNvPr id="3442" name="Google Shape;3442;p8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44" name="Google Shape;3444;p87">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3445" name="Google Shape;3445;p8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7">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7"/>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/IMPORTANT TASKS</a:t>
            </a:r>
            <a:endParaRPr/>
          </a:p>
        </p:txBody>
      </p:sp>
      <p:sp>
        <p:nvSpPr>
          <p:cNvPr id="3448" name="Google Shape;3448;p87"/>
          <p:cNvSpPr/>
          <p:nvPr/>
        </p:nvSpPr>
        <p:spPr>
          <a:xfrm>
            <a:off x="4207341" y="1330425"/>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7"/>
          <p:cNvSpPr txBox="1"/>
          <p:nvPr/>
        </p:nvSpPr>
        <p:spPr>
          <a:xfrm>
            <a:off x="872400" y="3767101"/>
            <a:ext cx="1745100" cy="6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Despite being red, Mars is a cold place</a:t>
            </a:r>
            <a:endParaRPr>
              <a:solidFill>
                <a:schemeClr val="dk2"/>
              </a:solidFill>
              <a:latin typeface="Fira Code"/>
              <a:ea typeface="Fira Code"/>
              <a:cs typeface="Fira Code"/>
              <a:sym typeface="Fira Code"/>
            </a:endParaRPr>
          </a:p>
        </p:txBody>
      </p:sp>
      <p:sp>
        <p:nvSpPr>
          <p:cNvPr id="3450" name="Google Shape;3450;p87"/>
          <p:cNvSpPr txBox="1"/>
          <p:nvPr/>
        </p:nvSpPr>
        <p:spPr>
          <a:xfrm>
            <a:off x="872400" y="1976075"/>
            <a:ext cx="1745100" cy="39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/INSTALLATION</a:t>
            </a:r>
            <a:endParaRPr sz="2000" b="1">
              <a:solidFill>
                <a:schemeClr val="dk2"/>
              </a:solidFill>
              <a:latin typeface="Oswald"/>
              <a:ea typeface="Oswald"/>
              <a:cs typeface="Oswald"/>
              <a:sym typeface="Oswald"/>
            </a:endParaRPr>
          </a:p>
        </p:txBody>
      </p:sp>
      <p:sp>
        <p:nvSpPr>
          <p:cNvPr id="3451" name="Google Shape;3451;p87"/>
          <p:cNvSpPr txBox="1"/>
          <p:nvPr/>
        </p:nvSpPr>
        <p:spPr>
          <a:xfrm>
            <a:off x="872400" y="2348950"/>
            <a:ext cx="1745100" cy="66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Venus is the second planet from the Sun</a:t>
            </a:r>
            <a:endParaRPr>
              <a:solidFill>
                <a:schemeClr val="dk2"/>
              </a:solidFill>
              <a:latin typeface="Fira Code"/>
              <a:ea typeface="Fira Code"/>
              <a:cs typeface="Fira Code"/>
              <a:sym typeface="Fira Code"/>
            </a:endParaRPr>
          </a:p>
        </p:txBody>
      </p:sp>
      <p:sp>
        <p:nvSpPr>
          <p:cNvPr id="3452" name="Google Shape;3452;p87"/>
          <p:cNvSpPr txBox="1"/>
          <p:nvPr/>
        </p:nvSpPr>
        <p:spPr>
          <a:xfrm>
            <a:off x="6526500" y="1330413"/>
            <a:ext cx="1745100" cy="39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Oswald"/>
                <a:ea typeface="Oswald"/>
                <a:cs typeface="Oswald"/>
                <a:sym typeface="Oswald"/>
              </a:rPr>
              <a:t>/COMMANDS</a:t>
            </a:r>
            <a:endParaRPr sz="2000" b="1">
              <a:solidFill>
                <a:schemeClr val="dk2"/>
              </a:solidFill>
              <a:latin typeface="Oswald"/>
              <a:ea typeface="Oswald"/>
              <a:cs typeface="Oswald"/>
              <a:sym typeface="Oswald"/>
            </a:endParaRPr>
          </a:p>
        </p:txBody>
      </p:sp>
      <p:sp>
        <p:nvSpPr>
          <p:cNvPr id="3453" name="Google Shape;3453;p87"/>
          <p:cNvSpPr txBox="1"/>
          <p:nvPr/>
        </p:nvSpPr>
        <p:spPr>
          <a:xfrm>
            <a:off x="6526500" y="1719700"/>
            <a:ext cx="1745100" cy="66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Fira Code"/>
                <a:ea typeface="Fira Code"/>
                <a:cs typeface="Fira Code"/>
                <a:sym typeface="Fira Code"/>
              </a:rPr>
              <a:t>Earth is the third planet from the Sun</a:t>
            </a:r>
            <a:endParaRPr>
              <a:solidFill>
                <a:schemeClr val="dk2"/>
              </a:solidFill>
              <a:latin typeface="Fira Code"/>
              <a:ea typeface="Fira Code"/>
              <a:cs typeface="Fira Code"/>
              <a:sym typeface="Fira Code"/>
            </a:endParaRPr>
          </a:p>
        </p:txBody>
      </p:sp>
      <p:sp>
        <p:nvSpPr>
          <p:cNvPr id="3454" name="Google Shape;3454;p87"/>
          <p:cNvSpPr txBox="1"/>
          <p:nvPr/>
        </p:nvSpPr>
        <p:spPr>
          <a:xfrm>
            <a:off x="872400" y="3366702"/>
            <a:ext cx="1745100" cy="39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2"/>
                </a:solidFill>
                <a:latin typeface="Oswald"/>
                <a:ea typeface="Oswald"/>
                <a:cs typeface="Oswald"/>
                <a:sym typeface="Oswald"/>
              </a:rPr>
              <a:t>/HARDWARE</a:t>
            </a:r>
            <a:endParaRPr sz="2000" b="1">
              <a:solidFill>
                <a:schemeClr val="dk2"/>
              </a:solidFill>
              <a:latin typeface="Oswald"/>
              <a:ea typeface="Oswald"/>
              <a:cs typeface="Oswald"/>
              <a:sym typeface="Oswald"/>
            </a:endParaRPr>
          </a:p>
        </p:txBody>
      </p:sp>
      <p:sp>
        <p:nvSpPr>
          <p:cNvPr id="3455" name="Google Shape;3455;p87"/>
          <p:cNvSpPr txBox="1"/>
          <p:nvPr/>
        </p:nvSpPr>
        <p:spPr>
          <a:xfrm>
            <a:off x="6526500" y="2737459"/>
            <a:ext cx="1745100" cy="39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b="1">
                <a:solidFill>
                  <a:schemeClr val="dk2"/>
                </a:solidFill>
                <a:latin typeface="Oswald"/>
                <a:ea typeface="Oswald"/>
                <a:cs typeface="Oswald"/>
                <a:sym typeface="Oswald"/>
              </a:rPr>
              <a:t>/SECURITY</a:t>
            </a:r>
            <a:endParaRPr sz="2000" b="1">
              <a:solidFill>
                <a:schemeClr val="dk2"/>
              </a:solidFill>
              <a:latin typeface="Oswald"/>
              <a:ea typeface="Oswald"/>
              <a:cs typeface="Oswald"/>
              <a:sym typeface="Oswald"/>
            </a:endParaRPr>
          </a:p>
        </p:txBody>
      </p:sp>
      <p:sp>
        <p:nvSpPr>
          <p:cNvPr id="3456" name="Google Shape;3456;p87"/>
          <p:cNvSpPr txBox="1"/>
          <p:nvPr/>
        </p:nvSpPr>
        <p:spPr>
          <a:xfrm>
            <a:off x="6526500" y="3137824"/>
            <a:ext cx="1745100" cy="661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Fira Code"/>
                <a:ea typeface="Fira Code"/>
                <a:cs typeface="Fira Code"/>
                <a:sym typeface="Fira Code"/>
              </a:rPr>
              <a:t>Saturn is a gas giant and has rings</a:t>
            </a:r>
            <a:endParaRPr>
              <a:solidFill>
                <a:schemeClr val="dk2"/>
              </a:solidFill>
              <a:latin typeface="Fira Code"/>
              <a:ea typeface="Fira Code"/>
              <a:cs typeface="Fira Code"/>
              <a:sym typeface="Fira Code"/>
            </a:endParaRPr>
          </a:p>
        </p:txBody>
      </p:sp>
      <p:sp>
        <p:nvSpPr>
          <p:cNvPr id="3457" name="Google Shape;3457;p87"/>
          <p:cNvSpPr/>
          <p:nvPr/>
        </p:nvSpPr>
        <p:spPr>
          <a:xfrm>
            <a:off x="4207341" y="2129875"/>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7"/>
          <p:cNvSpPr/>
          <p:nvPr/>
        </p:nvSpPr>
        <p:spPr>
          <a:xfrm>
            <a:off x="4207341" y="2929325"/>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7"/>
          <p:cNvSpPr/>
          <p:nvPr/>
        </p:nvSpPr>
        <p:spPr>
          <a:xfrm>
            <a:off x="4207341" y="3728775"/>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0" name="Google Shape;3460;p87"/>
          <p:cNvGrpSpPr/>
          <p:nvPr/>
        </p:nvGrpSpPr>
        <p:grpSpPr>
          <a:xfrm>
            <a:off x="4369437" y="1494180"/>
            <a:ext cx="409009" cy="405689"/>
            <a:chOff x="2213404" y="3153624"/>
            <a:chExt cx="409009" cy="405689"/>
          </a:xfrm>
        </p:grpSpPr>
        <p:sp>
          <p:nvSpPr>
            <p:cNvPr id="3461" name="Google Shape;3461;p87"/>
            <p:cNvSpPr/>
            <p:nvPr/>
          </p:nvSpPr>
          <p:spPr>
            <a:xfrm>
              <a:off x="2401001" y="3172844"/>
              <a:ext cx="221412" cy="226732"/>
            </a:xfrm>
            <a:custGeom>
              <a:avLst/>
              <a:gdLst/>
              <a:ahLst/>
              <a:cxnLst/>
              <a:rect l="l" t="t" r="r" b="b"/>
              <a:pathLst>
                <a:path w="7741" h="7927" extrusionOk="0">
                  <a:moveTo>
                    <a:pt x="580" y="1"/>
                  </a:moveTo>
                  <a:lnTo>
                    <a:pt x="0" y="4242"/>
                  </a:lnTo>
                  <a:lnTo>
                    <a:pt x="580" y="7927"/>
                  </a:lnTo>
                  <a:lnTo>
                    <a:pt x="5516" y="7927"/>
                  </a:lnTo>
                  <a:cubicBezTo>
                    <a:pt x="6675" y="7927"/>
                    <a:pt x="7741" y="6953"/>
                    <a:pt x="7741" y="5702"/>
                  </a:cubicBezTo>
                  <a:cubicBezTo>
                    <a:pt x="7741" y="4450"/>
                    <a:pt x="6768" y="3477"/>
                    <a:pt x="5516" y="3477"/>
                  </a:cubicBezTo>
                  <a:cubicBezTo>
                    <a:pt x="5423" y="2133"/>
                    <a:pt x="4265" y="974"/>
                    <a:pt x="2897" y="974"/>
                  </a:cubicBezTo>
                  <a:cubicBezTo>
                    <a:pt x="2411" y="974"/>
                    <a:pt x="2040" y="1067"/>
                    <a:pt x="1646" y="1252"/>
                  </a:cubicBezTo>
                  <a:cubicBezTo>
                    <a:pt x="1460" y="766"/>
                    <a:pt x="1066" y="279"/>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7"/>
            <p:cNvSpPr/>
            <p:nvPr/>
          </p:nvSpPr>
          <p:spPr>
            <a:xfrm>
              <a:off x="2213404" y="3153624"/>
              <a:ext cx="204193" cy="245953"/>
            </a:xfrm>
            <a:custGeom>
              <a:avLst/>
              <a:gdLst/>
              <a:ahLst/>
              <a:cxnLst/>
              <a:rect l="l" t="t" r="r" b="b"/>
              <a:pathLst>
                <a:path w="7139" h="8599" extrusionOk="0">
                  <a:moveTo>
                    <a:pt x="5215" y="1"/>
                  </a:moveTo>
                  <a:cubicBezTo>
                    <a:pt x="3292" y="1"/>
                    <a:pt x="1739" y="1530"/>
                    <a:pt x="1739" y="3384"/>
                  </a:cubicBezTo>
                  <a:cubicBezTo>
                    <a:pt x="1739" y="3662"/>
                    <a:pt x="1832" y="3964"/>
                    <a:pt x="1832" y="4149"/>
                  </a:cubicBezTo>
                  <a:cubicBezTo>
                    <a:pt x="858" y="4334"/>
                    <a:pt x="1" y="5308"/>
                    <a:pt x="1" y="6374"/>
                  </a:cubicBezTo>
                  <a:cubicBezTo>
                    <a:pt x="1" y="7625"/>
                    <a:pt x="1067" y="8599"/>
                    <a:pt x="2226" y="8599"/>
                  </a:cubicBezTo>
                  <a:lnTo>
                    <a:pt x="7139" y="8599"/>
                  </a:lnTo>
                  <a:lnTo>
                    <a:pt x="7139" y="673"/>
                  </a:lnTo>
                  <a:cubicBezTo>
                    <a:pt x="6559" y="186"/>
                    <a:pt x="5887"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7"/>
            <p:cNvSpPr/>
            <p:nvPr/>
          </p:nvSpPr>
          <p:spPr>
            <a:xfrm>
              <a:off x="2401001" y="3443301"/>
              <a:ext cx="141211" cy="116012"/>
            </a:xfrm>
            <a:custGeom>
              <a:avLst/>
              <a:gdLst/>
              <a:ahLst/>
              <a:cxnLst/>
              <a:rect l="l" t="t" r="r" b="b"/>
              <a:pathLst>
                <a:path w="4937" h="4056" extrusionOk="0">
                  <a:moveTo>
                    <a:pt x="0" y="0"/>
                  </a:moveTo>
                  <a:lnTo>
                    <a:pt x="580" y="4056"/>
                  </a:lnTo>
                  <a:lnTo>
                    <a:pt x="4937" y="4056"/>
                  </a:lnTo>
                  <a:lnTo>
                    <a:pt x="4937" y="58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7"/>
            <p:cNvSpPr/>
            <p:nvPr/>
          </p:nvSpPr>
          <p:spPr>
            <a:xfrm>
              <a:off x="2293602" y="3443301"/>
              <a:ext cx="123992" cy="116012"/>
            </a:xfrm>
            <a:custGeom>
              <a:avLst/>
              <a:gdLst/>
              <a:ahLst/>
              <a:cxnLst/>
              <a:rect l="l" t="t" r="r" b="b"/>
              <a:pathLst>
                <a:path w="4335" h="4056" extrusionOk="0">
                  <a:moveTo>
                    <a:pt x="4335" y="0"/>
                  </a:moveTo>
                  <a:lnTo>
                    <a:pt x="1" y="580"/>
                  </a:lnTo>
                  <a:lnTo>
                    <a:pt x="1" y="4056"/>
                  </a:lnTo>
                  <a:lnTo>
                    <a:pt x="4335" y="4056"/>
                  </a:lnTo>
                  <a:lnTo>
                    <a:pt x="43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7"/>
            <p:cNvSpPr/>
            <p:nvPr/>
          </p:nvSpPr>
          <p:spPr>
            <a:xfrm>
              <a:off x="2401001" y="3357782"/>
              <a:ext cx="141211" cy="102111"/>
            </a:xfrm>
            <a:custGeom>
              <a:avLst/>
              <a:gdLst/>
              <a:ahLst/>
              <a:cxnLst/>
              <a:rect l="l" t="t" r="r" b="b"/>
              <a:pathLst>
                <a:path w="4937" h="3570" extrusionOk="0">
                  <a:moveTo>
                    <a:pt x="580" y="1"/>
                  </a:moveTo>
                  <a:lnTo>
                    <a:pt x="0" y="1739"/>
                  </a:lnTo>
                  <a:lnTo>
                    <a:pt x="580" y="3570"/>
                  </a:lnTo>
                  <a:lnTo>
                    <a:pt x="4937" y="3570"/>
                  </a:lnTo>
                  <a:lnTo>
                    <a:pt x="49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7"/>
            <p:cNvSpPr/>
            <p:nvPr/>
          </p:nvSpPr>
          <p:spPr>
            <a:xfrm>
              <a:off x="2293602" y="3357782"/>
              <a:ext cx="123992" cy="102111"/>
            </a:xfrm>
            <a:custGeom>
              <a:avLst/>
              <a:gdLst/>
              <a:ahLst/>
              <a:cxnLst/>
              <a:rect l="l" t="t" r="r" b="b"/>
              <a:pathLst>
                <a:path w="4335" h="3570" extrusionOk="0">
                  <a:moveTo>
                    <a:pt x="1" y="1"/>
                  </a:moveTo>
                  <a:lnTo>
                    <a:pt x="1" y="3570"/>
                  </a:lnTo>
                  <a:lnTo>
                    <a:pt x="4335" y="3570"/>
                  </a:lnTo>
                  <a:lnTo>
                    <a:pt x="43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7"/>
            <p:cNvSpPr/>
            <p:nvPr/>
          </p:nvSpPr>
          <p:spPr>
            <a:xfrm>
              <a:off x="2478539" y="3498960"/>
              <a:ext cx="24570" cy="21910"/>
            </a:xfrm>
            <a:custGeom>
              <a:avLst/>
              <a:gdLst/>
              <a:ahLst/>
              <a:cxnLst/>
              <a:rect l="l" t="t" r="r" b="b"/>
              <a:pathLst>
                <a:path w="859" h="766" extrusionOk="0">
                  <a:moveTo>
                    <a:pt x="1" y="1"/>
                  </a:moveTo>
                  <a:lnTo>
                    <a:pt x="1" y="766"/>
                  </a:lnTo>
                  <a:lnTo>
                    <a:pt x="858" y="766"/>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7"/>
            <p:cNvSpPr/>
            <p:nvPr/>
          </p:nvSpPr>
          <p:spPr>
            <a:xfrm>
              <a:off x="2478539" y="3396223"/>
              <a:ext cx="24570" cy="25227"/>
            </a:xfrm>
            <a:custGeom>
              <a:avLst/>
              <a:gdLst/>
              <a:ahLst/>
              <a:cxnLst/>
              <a:rect l="l" t="t" r="r" b="b"/>
              <a:pathLst>
                <a:path w="859" h="882" extrusionOk="0">
                  <a:moveTo>
                    <a:pt x="1" y="1"/>
                  </a:moveTo>
                  <a:lnTo>
                    <a:pt x="1" y="881"/>
                  </a:lnTo>
                  <a:lnTo>
                    <a:pt x="858" y="881"/>
                  </a:lnTo>
                  <a:lnTo>
                    <a:pt x="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7"/>
            <p:cNvSpPr/>
            <p:nvPr/>
          </p:nvSpPr>
          <p:spPr>
            <a:xfrm>
              <a:off x="2332071" y="3498960"/>
              <a:ext cx="25199" cy="21910"/>
            </a:xfrm>
            <a:custGeom>
              <a:avLst/>
              <a:gdLst/>
              <a:ahLst/>
              <a:cxnLst/>
              <a:rect l="l" t="t" r="r" b="b"/>
              <a:pathLst>
                <a:path w="881" h="766" extrusionOk="0">
                  <a:moveTo>
                    <a:pt x="0" y="1"/>
                  </a:moveTo>
                  <a:lnTo>
                    <a:pt x="0" y="766"/>
                  </a:lnTo>
                  <a:lnTo>
                    <a:pt x="881" y="766"/>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7"/>
            <p:cNvSpPr/>
            <p:nvPr/>
          </p:nvSpPr>
          <p:spPr>
            <a:xfrm>
              <a:off x="2332071" y="3396223"/>
              <a:ext cx="25199" cy="25227"/>
            </a:xfrm>
            <a:custGeom>
              <a:avLst/>
              <a:gdLst/>
              <a:ahLst/>
              <a:cxnLst/>
              <a:rect l="l" t="t" r="r" b="b"/>
              <a:pathLst>
                <a:path w="881" h="882" extrusionOk="0">
                  <a:moveTo>
                    <a:pt x="0" y="1"/>
                  </a:moveTo>
                  <a:lnTo>
                    <a:pt x="0" y="881"/>
                  </a:lnTo>
                  <a:lnTo>
                    <a:pt x="881" y="881"/>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7"/>
            <p:cNvSpPr/>
            <p:nvPr/>
          </p:nvSpPr>
          <p:spPr>
            <a:xfrm>
              <a:off x="2409610" y="3498960"/>
              <a:ext cx="43790" cy="21910"/>
            </a:xfrm>
            <a:custGeom>
              <a:avLst/>
              <a:gdLst/>
              <a:ahLst/>
              <a:cxnLst/>
              <a:rect l="l" t="t" r="r" b="b"/>
              <a:pathLst>
                <a:path w="1531" h="766" extrusionOk="0">
                  <a:moveTo>
                    <a:pt x="279" y="1"/>
                  </a:moveTo>
                  <a:lnTo>
                    <a:pt x="1" y="372"/>
                  </a:lnTo>
                  <a:lnTo>
                    <a:pt x="279" y="766"/>
                  </a:lnTo>
                  <a:lnTo>
                    <a:pt x="1530" y="766"/>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7"/>
            <p:cNvSpPr/>
            <p:nvPr/>
          </p:nvSpPr>
          <p:spPr>
            <a:xfrm>
              <a:off x="2409610" y="3396223"/>
              <a:ext cx="43790" cy="25227"/>
            </a:xfrm>
            <a:custGeom>
              <a:avLst/>
              <a:gdLst/>
              <a:ahLst/>
              <a:cxnLst/>
              <a:rect l="l" t="t" r="r" b="b"/>
              <a:pathLst>
                <a:path w="1531" h="882" extrusionOk="0">
                  <a:moveTo>
                    <a:pt x="279" y="1"/>
                  </a:moveTo>
                  <a:lnTo>
                    <a:pt x="1" y="395"/>
                  </a:lnTo>
                  <a:lnTo>
                    <a:pt x="279" y="881"/>
                  </a:lnTo>
                  <a:lnTo>
                    <a:pt x="1530" y="881"/>
                  </a:lnTo>
                  <a:lnTo>
                    <a:pt x="1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7"/>
            <p:cNvSpPr/>
            <p:nvPr/>
          </p:nvSpPr>
          <p:spPr>
            <a:xfrm>
              <a:off x="2384412" y="3498960"/>
              <a:ext cx="33179" cy="21910"/>
            </a:xfrm>
            <a:custGeom>
              <a:avLst/>
              <a:gdLst/>
              <a:ahLst/>
              <a:cxnLst/>
              <a:rect l="l" t="t" r="r" b="b"/>
              <a:pathLst>
                <a:path w="1160" h="766" extrusionOk="0">
                  <a:moveTo>
                    <a:pt x="1" y="1"/>
                  </a:moveTo>
                  <a:lnTo>
                    <a:pt x="1" y="766"/>
                  </a:lnTo>
                  <a:lnTo>
                    <a:pt x="1160" y="766"/>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7"/>
            <p:cNvSpPr/>
            <p:nvPr/>
          </p:nvSpPr>
          <p:spPr>
            <a:xfrm>
              <a:off x="2384412" y="3396223"/>
              <a:ext cx="33179" cy="25227"/>
            </a:xfrm>
            <a:custGeom>
              <a:avLst/>
              <a:gdLst/>
              <a:ahLst/>
              <a:cxnLst/>
              <a:rect l="l" t="t" r="r" b="b"/>
              <a:pathLst>
                <a:path w="1160" h="882" extrusionOk="0">
                  <a:moveTo>
                    <a:pt x="1" y="1"/>
                  </a:moveTo>
                  <a:lnTo>
                    <a:pt x="1" y="881"/>
                  </a:lnTo>
                  <a:lnTo>
                    <a:pt x="1160" y="881"/>
                  </a:lnTo>
                  <a:lnTo>
                    <a:pt x="1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5" name="Google Shape;3475;p87"/>
          <p:cNvGrpSpPr/>
          <p:nvPr/>
        </p:nvGrpSpPr>
        <p:grpSpPr>
          <a:xfrm>
            <a:off x="4369437" y="3890869"/>
            <a:ext cx="409009" cy="409011"/>
            <a:chOff x="490025" y="3758147"/>
            <a:chExt cx="409009" cy="409011"/>
          </a:xfrm>
        </p:grpSpPr>
        <p:sp>
          <p:nvSpPr>
            <p:cNvPr id="3476" name="Google Shape;3476;p87"/>
            <p:cNvSpPr/>
            <p:nvPr/>
          </p:nvSpPr>
          <p:spPr>
            <a:xfrm>
              <a:off x="677593" y="3843637"/>
              <a:ext cx="221441" cy="271152"/>
            </a:xfrm>
            <a:custGeom>
              <a:avLst/>
              <a:gdLst/>
              <a:ahLst/>
              <a:cxnLst/>
              <a:rect l="l" t="t" r="r" b="b"/>
              <a:pathLst>
                <a:path w="7742" h="9480" extrusionOk="0">
                  <a:moveTo>
                    <a:pt x="1" y="1"/>
                  </a:moveTo>
                  <a:lnTo>
                    <a:pt x="580" y="9479"/>
                  </a:lnTo>
                  <a:lnTo>
                    <a:pt x="7741" y="9479"/>
                  </a:lnTo>
                  <a:lnTo>
                    <a:pt x="7741"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7"/>
            <p:cNvSpPr/>
            <p:nvPr/>
          </p:nvSpPr>
          <p:spPr>
            <a:xfrm>
              <a:off x="490025" y="3843637"/>
              <a:ext cx="204193" cy="271152"/>
            </a:xfrm>
            <a:custGeom>
              <a:avLst/>
              <a:gdLst/>
              <a:ahLst/>
              <a:cxnLst/>
              <a:rect l="l" t="t" r="r" b="b"/>
              <a:pathLst>
                <a:path w="7139" h="9480" extrusionOk="0">
                  <a:moveTo>
                    <a:pt x="7138" y="1"/>
                  </a:moveTo>
                  <a:lnTo>
                    <a:pt x="0" y="580"/>
                  </a:lnTo>
                  <a:lnTo>
                    <a:pt x="0" y="9479"/>
                  </a:lnTo>
                  <a:lnTo>
                    <a:pt x="7138" y="9479"/>
                  </a:lnTo>
                  <a:lnTo>
                    <a:pt x="71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7"/>
            <p:cNvSpPr/>
            <p:nvPr/>
          </p:nvSpPr>
          <p:spPr>
            <a:xfrm>
              <a:off x="677593" y="3758147"/>
              <a:ext cx="221441" cy="102111"/>
            </a:xfrm>
            <a:custGeom>
              <a:avLst/>
              <a:gdLst/>
              <a:ahLst/>
              <a:cxnLst/>
              <a:rect l="l" t="t" r="r" b="b"/>
              <a:pathLst>
                <a:path w="7742" h="3570" extrusionOk="0">
                  <a:moveTo>
                    <a:pt x="580" y="0"/>
                  </a:moveTo>
                  <a:lnTo>
                    <a:pt x="1" y="1831"/>
                  </a:lnTo>
                  <a:lnTo>
                    <a:pt x="580" y="3569"/>
                  </a:lnTo>
                  <a:lnTo>
                    <a:pt x="7741" y="3569"/>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7"/>
            <p:cNvSpPr/>
            <p:nvPr/>
          </p:nvSpPr>
          <p:spPr>
            <a:xfrm>
              <a:off x="490025" y="3758147"/>
              <a:ext cx="204193" cy="102111"/>
            </a:xfrm>
            <a:custGeom>
              <a:avLst/>
              <a:gdLst/>
              <a:ahLst/>
              <a:cxnLst/>
              <a:rect l="l" t="t" r="r" b="b"/>
              <a:pathLst>
                <a:path w="7139" h="3570" extrusionOk="0">
                  <a:moveTo>
                    <a:pt x="0" y="0"/>
                  </a:moveTo>
                  <a:lnTo>
                    <a:pt x="0" y="3569"/>
                  </a:lnTo>
                  <a:lnTo>
                    <a:pt x="7138" y="3569"/>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7"/>
            <p:cNvSpPr/>
            <p:nvPr/>
          </p:nvSpPr>
          <p:spPr>
            <a:xfrm>
              <a:off x="528466"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7"/>
            <p:cNvSpPr/>
            <p:nvPr/>
          </p:nvSpPr>
          <p:spPr>
            <a:xfrm>
              <a:off x="578175" y="3797246"/>
              <a:ext cx="27859" cy="24570"/>
            </a:xfrm>
            <a:custGeom>
              <a:avLst/>
              <a:gdLst/>
              <a:ahLst/>
              <a:cxnLst/>
              <a:rect l="l" t="t" r="r" b="b"/>
              <a:pathLst>
                <a:path w="974" h="859" extrusionOk="0">
                  <a:moveTo>
                    <a:pt x="1" y="1"/>
                  </a:moveTo>
                  <a:lnTo>
                    <a:pt x="1" y="858"/>
                  </a:lnTo>
                  <a:lnTo>
                    <a:pt x="974" y="858"/>
                  </a:lnTo>
                  <a:lnTo>
                    <a:pt x="9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7"/>
            <p:cNvSpPr/>
            <p:nvPr/>
          </p:nvSpPr>
          <p:spPr>
            <a:xfrm>
              <a:off x="630544" y="3797246"/>
              <a:ext cx="25227" cy="24570"/>
            </a:xfrm>
            <a:custGeom>
              <a:avLst/>
              <a:gdLst/>
              <a:ahLst/>
              <a:cxnLst/>
              <a:rect l="l" t="t" r="r" b="b"/>
              <a:pathLst>
                <a:path w="882" h="859" extrusionOk="0">
                  <a:moveTo>
                    <a:pt x="0" y="1"/>
                  </a:moveTo>
                  <a:lnTo>
                    <a:pt x="0" y="858"/>
                  </a:lnTo>
                  <a:lnTo>
                    <a:pt x="881" y="858"/>
                  </a:lnTo>
                  <a:lnTo>
                    <a:pt x="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7"/>
            <p:cNvSpPr/>
            <p:nvPr/>
          </p:nvSpPr>
          <p:spPr>
            <a:xfrm>
              <a:off x="677593" y="3913254"/>
              <a:ext cx="129970" cy="253904"/>
            </a:xfrm>
            <a:custGeom>
              <a:avLst/>
              <a:gdLst/>
              <a:ahLst/>
              <a:cxnLst/>
              <a:rect l="l" t="t" r="r" b="b"/>
              <a:pathLst>
                <a:path w="4544" h="8877" extrusionOk="0">
                  <a:moveTo>
                    <a:pt x="580" y="0"/>
                  </a:moveTo>
                  <a:lnTo>
                    <a:pt x="1" y="5006"/>
                  </a:lnTo>
                  <a:lnTo>
                    <a:pt x="580" y="8876"/>
                  </a:lnTo>
                  <a:cubicBezTo>
                    <a:pt x="2990" y="7903"/>
                    <a:pt x="4543" y="5678"/>
                    <a:pt x="4543" y="3175"/>
                  </a:cubicBezTo>
                  <a:lnTo>
                    <a:pt x="4543" y="1437"/>
                  </a:lnTo>
                  <a:cubicBezTo>
                    <a:pt x="3778" y="1252"/>
                    <a:pt x="3199" y="672"/>
                    <a:pt x="2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7"/>
            <p:cNvSpPr/>
            <p:nvPr/>
          </p:nvSpPr>
          <p:spPr>
            <a:xfrm>
              <a:off x="580835" y="3913254"/>
              <a:ext cx="113380" cy="253904"/>
            </a:xfrm>
            <a:custGeom>
              <a:avLst/>
              <a:gdLst/>
              <a:ahLst/>
              <a:cxnLst/>
              <a:rect l="l" t="t" r="r" b="b"/>
              <a:pathLst>
                <a:path w="3964" h="8877" extrusionOk="0">
                  <a:moveTo>
                    <a:pt x="1553" y="0"/>
                  </a:moveTo>
                  <a:cubicBezTo>
                    <a:pt x="1368" y="672"/>
                    <a:pt x="788" y="1252"/>
                    <a:pt x="0" y="1437"/>
                  </a:cubicBezTo>
                  <a:lnTo>
                    <a:pt x="0" y="3175"/>
                  </a:lnTo>
                  <a:cubicBezTo>
                    <a:pt x="0" y="5678"/>
                    <a:pt x="1646" y="7903"/>
                    <a:pt x="3963" y="8876"/>
                  </a:cubicBezTo>
                  <a:lnTo>
                    <a:pt x="3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7"/>
            <p:cNvSpPr/>
            <p:nvPr/>
          </p:nvSpPr>
          <p:spPr>
            <a:xfrm>
              <a:off x="683571" y="4037184"/>
              <a:ext cx="21910" cy="44448"/>
            </a:xfrm>
            <a:custGeom>
              <a:avLst/>
              <a:gdLst/>
              <a:ahLst/>
              <a:cxnLst/>
              <a:rect l="l" t="t" r="r" b="b"/>
              <a:pathLst>
                <a:path w="766" h="1554" extrusionOk="0">
                  <a:moveTo>
                    <a:pt x="0" y="1"/>
                  </a:moveTo>
                  <a:lnTo>
                    <a:pt x="0" y="1554"/>
                  </a:lnTo>
                  <a:lnTo>
                    <a:pt x="765" y="1554"/>
                  </a:lnTo>
                  <a:lnTo>
                    <a:pt x="7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7"/>
            <p:cNvSpPr/>
            <p:nvPr/>
          </p:nvSpPr>
          <p:spPr>
            <a:xfrm>
              <a:off x="677593" y="3984844"/>
              <a:ext cx="49768" cy="66301"/>
            </a:xfrm>
            <a:custGeom>
              <a:avLst/>
              <a:gdLst/>
              <a:ahLst/>
              <a:cxnLst/>
              <a:rect l="l" t="t" r="r" b="b"/>
              <a:pathLst>
                <a:path w="1740" h="2318" extrusionOk="0">
                  <a:moveTo>
                    <a:pt x="580" y="0"/>
                  </a:moveTo>
                  <a:lnTo>
                    <a:pt x="1" y="1159"/>
                  </a:lnTo>
                  <a:lnTo>
                    <a:pt x="580" y="2318"/>
                  </a:lnTo>
                  <a:cubicBezTo>
                    <a:pt x="1252" y="2318"/>
                    <a:pt x="1739" y="1831"/>
                    <a:pt x="1739" y="1159"/>
                  </a:cubicBezTo>
                  <a:cubicBezTo>
                    <a:pt x="1739" y="487"/>
                    <a:pt x="1252"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7"/>
            <p:cNvSpPr/>
            <p:nvPr/>
          </p:nvSpPr>
          <p:spPr>
            <a:xfrm>
              <a:off x="661033" y="3984844"/>
              <a:ext cx="33179" cy="66301"/>
            </a:xfrm>
            <a:custGeom>
              <a:avLst/>
              <a:gdLst/>
              <a:ahLst/>
              <a:cxnLst/>
              <a:rect l="l" t="t" r="r" b="b"/>
              <a:pathLst>
                <a:path w="1160"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8" name="Google Shape;3488;p87"/>
          <p:cNvGrpSpPr/>
          <p:nvPr/>
        </p:nvGrpSpPr>
        <p:grpSpPr>
          <a:xfrm>
            <a:off x="4484116" y="2291970"/>
            <a:ext cx="179649" cy="409009"/>
            <a:chOff x="5776197" y="3758147"/>
            <a:chExt cx="179649" cy="409009"/>
          </a:xfrm>
        </p:grpSpPr>
        <p:sp>
          <p:nvSpPr>
            <p:cNvPr id="3489" name="Google Shape;3489;p87"/>
            <p:cNvSpPr/>
            <p:nvPr/>
          </p:nvSpPr>
          <p:spPr>
            <a:xfrm>
              <a:off x="5850446" y="3758147"/>
              <a:ext cx="105400" cy="163091"/>
            </a:xfrm>
            <a:custGeom>
              <a:avLst/>
              <a:gdLst/>
              <a:ahLst/>
              <a:cxnLst/>
              <a:rect l="l" t="t" r="r" b="b"/>
              <a:pathLst>
                <a:path w="3685" h="5702" extrusionOk="0">
                  <a:moveTo>
                    <a:pt x="2804" y="0"/>
                  </a:moveTo>
                  <a:lnTo>
                    <a:pt x="2804" y="881"/>
                  </a:lnTo>
                  <a:cubicBezTo>
                    <a:pt x="2804" y="1460"/>
                    <a:pt x="2433" y="1831"/>
                    <a:pt x="1854" y="1831"/>
                  </a:cubicBezTo>
                  <a:cubicBezTo>
                    <a:pt x="881" y="1831"/>
                    <a:pt x="0" y="2712"/>
                    <a:pt x="0" y="3685"/>
                  </a:cubicBezTo>
                  <a:lnTo>
                    <a:pt x="0" y="5701"/>
                  </a:lnTo>
                  <a:lnTo>
                    <a:pt x="881" y="5701"/>
                  </a:lnTo>
                  <a:lnTo>
                    <a:pt x="881" y="3685"/>
                  </a:lnTo>
                  <a:cubicBezTo>
                    <a:pt x="881" y="3198"/>
                    <a:pt x="1275" y="2712"/>
                    <a:pt x="1854" y="2712"/>
                  </a:cubicBezTo>
                  <a:cubicBezTo>
                    <a:pt x="2804" y="2712"/>
                    <a:pt x="3685" y="1947"/>
                    <a:pt x="3685" y="881"/>
                  </a:cubicBezTo>
                  <a:lnTo>
                    <a:pt x="36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7"/>
            <p:cNvSpPr/>
            <p:nvPr/>
          </p:nvSpPr>
          <p:spPr>
            <a:xfrm>
              <a:off x="5847786" y="3976206"/>
              <a:ext cx="102111" cy="190950"/>
            </a:xfrm>
            <a:custGeom>
              <a:avLst/>
              <a:gdLst/>
              <a:ahLst/>
              <a:cxnLst/>
              <a:rect l="l" t="t" r="r" b="b"/>
              <a:pathLst>
                <a:path w="3570" h="6676" extrusionOk="0">
                  <a:moveTo>
                    <a:pt x="0" y="1"/>
                  </a:moveTo>
                  <a:lnTo>
                    <a:pt x="580" y="6675"/>
                  </a:lnTo>
                  <a:cubicBezTo>
                    <a:pt x="2225" y="6675"/>
                    <a:pt x="3569" y="5331"/>
                    <a:pt x="3569" y="3593"/>
                  </a:cubicBezTo>
                  <a:lnTo>
                    <a:pt x="3569" y="5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7"/>
            <p:cNvSpPr/>
            <p:nvPr/>
          </p:nvSpPr>
          <p:spPr>
            <a:xfrm>
              <a:off x="5776197" y="3976206"/>
              <a:ext cx="88182" cy="190950"/>
            </a:xfrm>
            <a:custGeom>
              <a:avLst/>
              <a:gdLst/>
              <a:ahLst/>
              <a:cxnLst/>
              <a:rect l="l" t="t" r="r" b="b"/>
              <a:pathLst>
                <a:path w="3083" h="6676" extrusionOk="0">
                  <a:moveTo>
                    <a:pt x="3083" y="1"/>
                  </a:moveTo>
                  <a:lnTo>
                    <a:pt x="0" y="580"/>
                  </a:lnTo>
                  <a:lnTo>
                    <a:pt x="0" y="3593"/>
                  </a:lnTo>
                  <a:cubicBezTo>
                    <a:pt x="0" y="5331"/>
                    <a:pt x="1345" y="6675"/>
                    <a:pt x="3083" y="6675"/>
                  </a:cubicBezTo>
                  <a:lnTo>
                    <a:pt x="30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7"/>
            <p:cNvSpPr/>
            <p:nvPr/>
          </p:nvSpPr>
          <p:spPr>
            <a:xfrm>
              <a:off x="5847786" y="3888056"/>
              <a:ext cx="102111" cy="104771"/>
            </a:xfrm>
            <a:custGeom>
              <a:avLst/>
              <a:gdLst/>
              <a:ahLst/>
              <a:cxnLst/>
              <a:rect l="l" t="t" r="r" b="b"/>
              <a:pathLst>
                <a:path w="3570" h="3663" extrusionOk="0">
                  <a:moveTo>
                    <a:pt x="580" y="1"/>
                  </a:moveTo>
                  <a:lnTo>
                    <a:pt x="0" y="1924"/>
                  </a:lnTo>
                  <a:lnTo>
                    <a:pt x="580" y="3662"/>
                  </a:lnTo>
                  <a:lnTo>
                    <a:pt x="3569" y="3662"/>
                  </a:lnTo>
                  <a:lnTo>
                    <a:pt x="3569" y="3083"/>
                  </a:lnTo>
                  <a:cubicBezTo>
                    <a:pt x="3569" y="1345"/>
                    <a:pt x="2225" y="1"/>
                    <a:pt x="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7"/>
            <p:cNvSpPr/>
            <p:nvPr/>
          </p:nvSpPr>
          <p:spPr>
            <a:xfrm>
              <a:off x="5776197" y="3888056"/>
              <a:ext cx="88182" cy="104771"/>
            </a:xfrm>
            <a:custGeom>
              <a:avLst/>
              <a:gdLst/>
              <a:ahLst/>
              <a:cxnLst/>
              <a:rect l="l" t="t" r="r" b="b"/>
              <a:pathLst>
                <a:path w="3083" h="3663" extrusionOk="0">
                  <a:moveTo>
                    <a:pt x="3083" y="1"/>
                  </a:moveTo>
                  <a:cubicBezTo>
                    <a:pt x="1345" y="1"/>
                    <a:pt x="0" y="1345"/>
                    <a:pt x="0" y="3083"/>
                  </a:cubicBezTo>
                  <a:lnTo>
                    <a:pt x="0" y="3662"/>
                  </a:lnTo>
                  <a:lnTo>
                    <a:pt x="3083" y="3662"/>
                  </a:lnTo>
                  <a:lnTo>
                    <a:pt x="3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4" name="Google Shape;3494;p87"/>
          <p:cNvGrpSpPr/>
          <p:nvPr/>
        </p:nvGrpSpPr>
        <p:grpSpPr>
          <a:xfrm>
            <a:off x="4448306" y="3091419"/>
            <a:ext cx="251269" cy="409011"/>
            <a:chOff x="6602091" y="3758147"/>
            <a:chExt cx="251269" cy="409011"/>
          </a:xfrm>
        </p:grpSpPr>
        <p:sp>
          <p:nvSpPr>
            <p:cNvPr id="3495" name="Google Shape;3495;p87"/>
            <p:cNvSpPr/>
            <p:nvPr/>
          </p:nvSpPr>
          <p:spPr>
            <a:xfrm>
              <a:off x="6712121" y="3893376"/>
              <a:ext cx="141239" cy="273783"/>
            </a:xfrm>
            <a:custGeom>
              <a:avLst/>
              <a:gdLst/>
              <a:ahLst/>
              <a:cxnLst/>
              <a:rect l="l" t="t" r="r" b="b"/>
              <a:pathLst>
                <a:path w="4938" h="9572" extrusionOk="0">
                  <a:moveTo>
                    <a:pt x="1" y="0"/>
                  </a:moveTo>
                  <a:lnTo>
                    <a:pt x="487" y="9571"/>
                  </a:lnTo>
                  <a:lnTo>
                    <a:pt x="4937" y="9571"/>
                  </a:lnTo>
                  <a:lnTo>
                    <a:pt x="4937" y="57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7"/>
            <p:cNvSpPr/>
            <p:nvPr/>
          </p:nvSpPr>
          <p:spPr>
            <a:xfrm>
              <a:off x="6602091" y="3893376"/>
              <a:ext cx="123992" cy="273783"/>
            </a:xfrm>
            <a:custGeom>
              <a:avLst/>
              <a:gdLst/>
              <a:ahLst/>
              <a:cxnLst/>
              <a:rect l="l" t="t" r="r" b="b"/>
              <a:pathLst>
                <a:path w="4335" h="9572" extrusionOk="0">
                  <a:moveTo>
                    <a:pt x="4334" y="0"/>
                  </a:moveTo>
                  <a:lnTo>
                    <a:pt x="1" y="579"/>
                  </a:lnTo>
                  <a:lnTo>
                    <a:pt x="1" y="9571"/>
                  </a:lnTo>
                  <a:lnTo>
                    <a:pt x="4334" y="9571"/>
                  </a:lnTo>
                  <a:lnTo>
                    <a:pt x="4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7"/>
            <p:cNvSpPr/>
            <p:nvPr/>
          </p:nvSpPr>
          <p:spPr>
            <a:xfrm>
              <a:off x="6712121" y="3843637"/>
              <a:ext cx="141239" cy="66329"/>
            </a:xfrm>
            <a:custGeom>
              <a:avLst/>
              <a:gdLst/>
              <a:ahLst/>
              <a:cxnLst/>
              <a:rect l="l" t="t" r="r" b="b"/>
              <a:pathLst>
                <a:path w="4938" h="2319" extrusionOk="0">
                  <a:moveTo>
                    <a:pt x="1" y="1"/>
                  </a:moveTo>
                  <a:lnTo>
                    <a:pt x="487" y="2318"/>
                  </a:lnTo>
                  <a:lnTo>
                    <a:pt x="4937" y="2318"/>
                  </a:lnTo>
                  <a:lnTo>
                    <a:pt x="4937" y="58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7"/>
            <p:cNvSpPr/>
            <p:nvPr/>
          </p:nvSpPr>
          <p:spPr>
            <a:xfrm>
              <a:off x="6602091" y="3843637"/>
              <a:ext cx="123992" cy="66329"/>
            </a:xfrm>
            <a:custGeom>
              <a:avLst/>
              <a:gdLst/>
              <a:ahLst/>
              <a:cxnLst/>
              <a:rect l="l" t="t" r="r" b="b"/>
              <a:pathLst>
                <a:path w="4335" h="2319" extrusionOk="0">
                  <a:moveTo>
                    <a:pt x="4334" y="1"/>
                  </a:moveTo>
                  <a:lnTo>
                    <a:pt x="1" y="580"/>
                  </a:lnTo>
                  <a:lnTo>
                    <a:pt x="1" y="2318"/>
                  </a:lnTo>
                  <a:lnTo>
                    <a:pt x="4334" y="2318"/>
                  </a:lnTo>
                  <a:lnTo>
                    <a:pt x="4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7"/>
            <p:cNvSpPr/>
            <p:nvPr/>
          </p:nvSpPr>
          <p:spPr>
            <a:xfrm>
              <a:off x="6712121" y="3793928"/>
              <a:ext cx="141239" cy="66329"/>
            </a:xfrm>
            <a:custGeom>
              <a:avLst/>
              <a:gdLst/>
              <a:ahLst/>
              <a:cxnLst/>
              <a:rect l="l" t="t" r="r" b="b"/>
              <a:pathLst>
                <a:path w="4938" h="2319" extrusionOk="0">
                  <a:moveTo>
                    <a:pt x="1" y="1"/>
                  </a:moveTo>
                  <a:lnTo>
                    <a:pt x="487" y="2318"/>
                  </a:lnTo>
                  <a:lnTo>
                    <a:pt x="4937" y="2318"/>
                  </a:lnTo>
                  <a:lnTo>
                    <a:pt x="4937" y="48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7"/>
            <p:cNvSpPr/>
            <p:nvPr/>
          </p:nvSpPr>
          <p:spPr>
            <a:xfrm>
              <a:off x="6602091" y="3793928"/>
              <a:ext cx="123992" cy="66329"/>
            </a:xfrm>
            <a:custGeom>
              <a:avLst/>
              <a:gdLst/>
              <a:ahLst/>
              <a:cxnLst/>
              <a:rect l="l" t="t" r="r" b="b"/>
              <a:pathLst>
                <a:path w="4335" h="2319" extrusionOk="0">
                  <a:moveTo>
                    <a:pt x="4334" y="1"/>
                  </a:moveTo>
                  <a:lnTo>
                    <a:pt x="1" y="487"/>
                  </a:lnTo>
                  <a:lnTo>
                    <a:pt x="1" y="2318"/>
                  </a:lnTo>
                  <a:lnTo>
                    <a:pt x="4334" y="2318"/>
                  </a:lnTo>
                  <a:lnTo>
                    <a:pt x="43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7"/>
            <p:cNvSpPr/>
            <p:nvPr/>
          </p:nvSpPr>
          <p:spPr>
            <a:xfrm>
              <a:off x="6712121" y="3992795"/>
              <a:ext cx="49740" cy="72279"/>
            </a:xfrm>
            <a:custGeom>
              <a:avLst/>
              <a:gdLst/>
              <a:ahLst/>
              <a:cxnLst/>
              <a:rect l="l" t="t" r="r" b="b"/>
              <a:pathLst>
                <a:path w="1739" h="2527" extrusionOk="0">
                  <a:moveTo>
                    <a:pt x="487" y="0"/>
                  </a:moveTo>
                  <a:lnTo>
                    <a:pt x="1" y="1275"/>
                  </a:lnTo>
                  <a:lnTo>
                    <a:pt x="487" y="2526"/>
                  </a:lnTo>
                  <a:cubicBezTo>
                    <a:pt x="1160" y="2526"/>
                    <a:pt x="1739" y="1947"/>
                    <a:pt x="1739" y="1275"/>
                  </a:cubicBezTo>
                  <a:cubicBezTo>
                    <a:pt x="1739" y="580"/>
                    <a:pt x="1160" y="0"/>
                    <a:pt x="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7"/>
            <p:cNvSpPr/>
            <p:nvPr/>
          </p:nvSpPr>
          <p:spPr>
            <a:xfrm>
              <a:off x="6692901" y="3992795"/>
              <a:ext cx="33179" cy="72279"/>
            </a:xfrm>
            <a:custGeom>
              <a:avLst/>
              <a:gdLst/>
              <a:ahLst/>
              <a:cxnLst/>
              <a:rect l="l" t="t" r="r" b="b"/>
              <a:pathLst>
                <a:path w="1160" h="2527" extrusionOk="0">
                  <a:moveTo>
                    <a:pt x="1159" y="0"/>
                  </a:moveTo>
                  <a:cubicBezTo>
                    <a:pt x="487" y="0"/>
                    <a:pt x="1" y="580"/>
                    <a:pt x="1" y="1275"/>
                  </a:cubicBezTo>
                  <a:cubicBezTo>
                    <a:pt x="1" y="1947"/>
                    <a:pt x="487" y="2526"/>
                    <a:pt x="1159" y="2526"/>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7"/>
            <p:cNvSpPr/>
            <p:nvPr/>
          </p:nvSpPr>
          <p:spPr>
            <a:xfrm>
              <a:off x="6718099" y="4103483"/>
              <a:ext cx="96791" cy="25227"/>
            </a:xfrm>
            <a:custGeom>
              <a:avLst/>
              <a:gdLst/>
              <a:ahLst/>
              <a:cxnLst/>
              <a:rect l="l" t="t" r="r" b="b"/>
              <a:pathLst>
                <a:path w="3384" h="882" extrusionOk="0">
                  <a:moveTo>
                    <a:pt x="278" y="0"/>
                  </a:moveTo>
                  <a:lnTo>
                    <a:pt x="0" y="394"/>
                  </a:lnTo>
                  <a:lnTo>
                    <a:pt x="278" y="881"/>
                  </a:lnTo>
                  <a:lnTo>
                    <a:pt x="3384" y="881"/>
                  </a:lnTo>
                  <a:lnTo>
                    <a:pt x="33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7"/>
            <p:cNvSpPr/>
            <p:nvPr/>
          </p:nvSpPr>
          <p:spPr>
            <a:xfrm>
              <a:off x="6640532" y="4103483"/>
              <a:ext cx="85550" cy="25227"/>
            </a:xfrm>
            <a:custGeom>
              <a:avLst/>
              <a:gdLst/>
              <a:ahLst/>
              <a:cxnLst/>
              <a:rect l="l" t="t" r="r" b="b"/>
              <a:pathLst>
                <a:path w="2991" h="882" extrusionOk="0">
                  <a:moveTo>
                    <a:pt x="1" y="0"/>
                  </a:moveTo>
                  <a:lnTo>
                    <a:pt x="1" y="881"/>
                  </a:lnTo>
                  <a:lnTo>
                    <a:pt x="2990" y="881"/>
                  </a:lnTo>
                  <a:lnTo>
                    <a:pt x="29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7"/>
            <p:cNvSpPr/>
            <p:nvPr/>
          </p:nvSpPr>
          <p:spPr>
            <a:xfrm>
              <a:off x="6712121" y="3758147"/>
              <a:ext cx="141239" cy="49740"/>
            </a:xfrm>
            <a:custGeom>
              <a:avLst/>
              <a:gdLst/>
              <a:ahLst/>
              <a:cxnLst/>
              <a:rect l="l" t="t" r="r" b="b"/>
              <a:pathLst>
                <a:path w="4938" h="1739" extrusionOk="0">
                  <a:moveTo>
                    <a:pt x="487" y="0"/>
                  </a:moveTo>
                  <a:lnTo>
                    <a:pt x="1" y="881"/>
                  </a:lnTo>
                  <a:lnTo>
                    <a:pt x="487" y="1738"/>
                  </a:lnTo>
                  <a:lnTo>
                    <a:pt x="4937" y="1738"/>
                  </a:lnTo>
                  <a:lnTo>
                    <a:pt x="49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7"/>
            <p:cNvSpPr/>
            <p:nvPr/>
          </p:nvSpPr>
          <p:spPr>
            <a:xfrm>
              <a:off x="6602091" y="3758147"/>
              <a:ext cx="123992" cy="49740"/>
            </a:xfrm>
            <a:custGeom>
              <a:avLst/>
              <a:gdLst/>
              <a:ahLst/>
              <a:cxnLst/>
              <a:rect l="l" t="t" r="r" b="b"/>
              <a:pathLst>
                <a:path w="4335" h="1739" extrusionOk="0">
                  <a:moveTo>
                    <a:pt x="1" y="0"/>
                  </a:moveTo>
                  <a:lnTo>
                    <a:pt x="1" y="1738"/>
                  </a:lnTo>
                  <a:lnTo>
                    <a:pt x="4334" y="1738"/>
                  </a:lnTo>
                  <a:lnTo>
                    <a:pt x="4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7" name="Google Shape;3507;p87"/>
          <p:cNvGrpSpPr/>
          <p:nvPr/>
        </p:nvGrpSpPr>
        <p:grpSpPr>
          <a:xfrm>
            <a:off x="3780350" y="1607175"/>
            <a:ext cx="274593" cy="179700"/>
            <a:chOff x="3780350" y="1683375"/>
            <a:chExt cx="274593" cy="179700"/>
          </a:xfrm>
        </p:grpSpPr>
        <p:sp>
          <p:nvSpPr>
            <p:cNvPr id="3508" name="Google Shape;3508;p87"/>
            <p:cNvSpPr/>
            <p:nvPr/>
          </p:nvSpPr>
          <p:spPr>
            <a:xfrm>
              <a:off x="3978621" y="169730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509" name="Google Shape;3509;p87"/>
            <p:cNvSpPr/>
            <p:nvPr/>
          </p:nvSpPr>
          <p:spPr>
            <a:xfrm>
              <a:off x="3780350" y="1683375"/>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10" name="Google Shape;3510;p87"/>
          <p:cNvCxnSpPr>
            <a:stCxn id="3450" idx="3"/>
            <a:endCxn id="3509" idx="2"/>
          </p:cNvCxnSpPr>
          <p:nvPr/>
        </p:nvCxnSpPr>
        <p:spPr>
          <a:xfrm rot="10800000" flipH="1">
            <a:off x="2617500" y="1697075"/>
            <a:ext cx="1162800" cy="474000"/>
          </a:xfrm>
          <a:prstGeom prst="bentConnector3">
            <a:avLst>
              <a:gd name="adj1" fmla="val 50002"/>
            </a:avLst>
          </a:prstGeom>
          <a:noFill/>
          <a:ln w="9525" cap="flat" cmpd="sng">
            <a:solidFill>
              <a:schemeClr val="dk2"/>
            </a:solidFill>
            <a:prstDash val="solid"/>
            <a:round/>
            <a:headEnd type="none" w="med" len="med"/>
            <a:tailEnd type="none" w="med" len="med"/>
          </a:ln>
        </p:spPr>
      </p:cxnSp>
      <p:grpSp>
        <p:nvGrpSpPr>
          <p:cNvPr id="3511" name="Google Shape;3511;p87"/>
          <p:cNvGrpSpPr/>
          <p:nvPr/>
        </p:nvGrpSpPr>
        <p:grpSpPr>
          <a:xfrm>
            <a:off x="3780350" y="3208900"/>
            <a:ext cx="274593" cy="179700"/>
            <a:chOff x="3780350" y="3177825"/>
            <a:chExt cx="274593" cy="179700"/>
          </a:xfrm>
        </p:grpSpPr>
        <p:sp>
          <p:nvSpPr>
            <p:cNvPr id="3512" name="Google Shape;3512;p87"/>
            <p:cNvSpPr/>
            <p:nvPr/>
          </p:nvSpPr>
          <p:spPr>
            <a:xfrm>
              <a:off x="3978621" y="31917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513" name="Google Shape;3513;p87"/>
            <p:cNvSpPr/>
            <p:nvPr/>
          </p:nvSpPr>
          <p:spPr>
            <a:xfrm>
              <a:off x="3780350" y="3177825"/>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4" name="Google Shape;3514;p87"/>
          <p:cNvGrpSpPr/>
          <p:nvPr/>
        </p:nvGrpSpPr>
        <p:grpSpPr>
          <a:xfrm>
            <a:off x="5092946" y="2402325"/>
            <a:ext cx="270704" cy="179700"/>
            <a:chOff x="5092946" y="2402325"/>
            <a:chExt cx="270704" cy="179700"/>
          </a:xfrm>
        </p:grpSpPr>
        <p:sp>
          <p:nvSpPr>
            <p:cNvPr id="3515" name="Google Shape;3515;p87"/>
            <p:cNvSpPr/>
            <p:nvPr/>
          </p:nvSpPr>
          <p:spPr>
            <a:xfrm rot="10800000">
              <a:off x="5092946" y="24162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516" name="Google Shape;3516;p87"/>
            <p:cNvSpPr/>
            <p:nvPr/>
          </p:nvSpPr>
          <p:spPr>
            <a:xfrm>
              <a:off x="5183950" y="2402325"/>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7" name="Google Shape;3517;p87"/>
          <p:cNvGrpSpPr/>
          <p:nvPr/>
        </p:nvGrpSpPr>
        <p:grpSpPr>
          <a:xfrm>
            <a:off x="5092946" y="4005525"/>
            <a:ext cx="270704" cy="179700"/>
            <a:chOff x="5092946" y="3928200"/>
            <a:chExt cx="270704" cy="179700"/>
          </a:xfrm>
        </p:grpSpPr>
        <p:sp>
          <p:nvSpPr>
            <p:cNvPr id="3518" name="Google Shape;3518;p87"/>
            <p:cNvSpPr/>
            <p:nvPr/>
          </p:nvSpPr>
          <p:spPr>
            <a:xfrm rot="10800000">
              <a:off x="5092946" y="39432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3519" name="Google Shape;3519;p87"/>
            <p:cNvSpPr/>
            <p:nvPr/>
          </p:nvSpPr>
          <p:spPr>
            <a:xfrm>
              <a:off x="5183950" y="3928200"/>
              <a:ext cx="179700" cy="179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20" name="Google Shape;3520;p87"/>
          <p:cNvCxnSpPr>
            <a:stCxn id="3454" idx="3"/>
            <a:endCxn id="3513" idx="2"/>
          </p:cNvCxnSpPr>
          <p:nvPr/>
        </p:nvCxnSpPr>
        <p:spPr>
          <a:xfrm rot="10800000" flipH="1">
            <a:off x="2617500" y="3298602"/>
            <a:ext cx="1162800" cy="263100"/>
          </a:xfrm>
          <a:prstGeom prst="bentConnector3">
            <a:avLst>
              <a:gd name="adj1" fmla="val 50002"/>
            </a:avLst>
          </a:prstGeom>
          <a:noFill/>
          <a:ln w="9525" cap="flat" cmpd="sng">
            <a:solidFill>
              <a:schemeClr val="dk2"/>
            </a:solidFill>
            <a:prstDash val="solid"/>
            <a:round/>
            <a:headEnd type="none" w="med" len="med"/>
            <a:tailEnd type="none" w="med" len="med"/>
          </a:ln>
        </p:spPr>
      </p:cxnSp>
      <p:cxnSp>
        <p:nvCxnSpPr>
          <p:cNvPr id="3521" name="Google Shape;3521;p87"/>
          <p:cNvCxnSpPr>
            <a:stCxn id="3452" idx="1"/>
            <a:endCxn id="3516" idx="6"/>
          </p:cNvCxnSpPr>
          <p:nvPr/>
        </p:nvCxnSpPr>
        <p:spPr>
          <a:xfrm flipH="1">
            <a:off x="5363700" y="1525413"/>
            <a:ext cx="1162800" cy="966900"/>
          </a:xfrm>
          <a:prstGeom prst="bentConnector3">
            <a:avLst>
              <a:gd name="adj1" fmla="val 50002"/>
            </a:avLst>
          </a:prstGeom>
          <a:noFill/>
          <a:ln w="9525" cap="flat" cmpd="sng">
            <a:solidFill>
              <a:schemeClr val="dk2"/>
            </a:solidFill>
            <a:prstDash val="solid"/>
            <a:round/>
            <a:headEnd type="none" w="med" len="med"/>
            <a:tailEnd type="none" w="med" len="med"/>
          </a:ln>
        </p:spPr>
      </p:cxnSp>
      <p:cxnSp>
        <p:nvCxnSpPr>
          <p:cNvPr id="3522" name="Google Shape;3522;p87"/>
          <p:cNvCxnSpPr>
            <a:stCxn id="3455" idx="1"/>
            <a:endCxn id="3519" idx="6"/>
          </p:cNvCxnSpPr>
          <p:nvPr/>
        </p:nvCxnSpPr>
        <p:spPr>
          <a:xfrm flipH="1">
            <a:off x="5363700" y="2932459"/>
            <a:ext cx="1162800" cy="1162800"/>
          </a:xfrm>
          <a:prstGeom prst="bentConnector3">
            <a:avLst>
              <a:gd name="adj1" fmla="val 50002"/>
            </a:avLst>
          </a:prstGeom>
          <a:noFill/>
          <a:ln w="9525" cap="flat" cmpd="sng">
            <a:solidFill>
              <a:schemeClr val="dk2"/>
            </a:solidFill>
            <a:prstDash val="solid"/>
            <a:round/>
            <a:headEnd type="none" w="med" len="med"/>
            <a:tailEnd type="none" w="med" len="med"/>
          </a:ln>
        </p:spPr>
      </p:cxnSp>
      <p:sp>
        <p:nvSpPr>
          <p:cNvPr id="3523" name="Google Shape;3523;p87">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7">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7">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6" name="Google Shape;3526;p87"/>
          <p:cNvGrpSpPr/>
          <p:nvPr/>
        </p:nvGrpSpPr>
        <p:grpSpPr>
          <a:xfrm>
            <a:off x="7819199" y="752550"/>
            <a:ext cx="604800" cy="147600"/>
            <a:chOff x="7688649" y="828750"/>
            <a:chExt cx="604800" cy="147600"/>
          </a:xfrm>
        </p:grpSpPr>
        <p:sp>
          <p:nvSpPr>
            <p:cNvPr id="3527" name="Google Shape;3527;p8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45"/>
        <p:cNvGrpSpPr/>
        <p:nvPr/>
      </p:nvGrpSpPr>
      <p:grpSpPr>
        <a:xfrm>
          <a:off x="0" y="0"/>
          <a:ext cx="0" cy="0"/>
          <a:chOff x="0" y="0"/>
          <a:chExt cx="0" cy="0"/>
        </a:xfrm>
      </p:grpSpPr>
      <p:sp>
        <p:nvSpPr>
          <p:cNvPr id="3546" name="Google Shape;3546;p90"/>
          <p:cNvSpPr/>
          <p:nvPr/>
        </p:nvSpPr>
        <p:spPr>
          <a:xfrm>
            <a:off x="1648762" y="2954550"/>
            <a:ext cx="535200" cy="535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90"/>
          <p:cNvSpPr/>
          <p:nvPr/>
        </p:nvSpPr>
        <p:spPr>
          <a:xfrm>
            <a:off x="2249575" y="2954550"/>
            <a:ext cx="535200" cy="535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90"/>
          <p:cNvSpPr/>
          <p:nvPr/>
        </p:nvSpPr>
        <p:spPr>
          <a:xfrm>
            <a:off x="1047950" y="2954550"/>
            <a:ext cx="535200" cy="535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9" name="Google Shape;3549;p90"/>
          <p:cNvGrpSpPr/>
          <p:nvPr/>
        </p:nvGrpSpPr>
        <p:grpSpPr>
          <a:xfrm>
            <a:off x="299286" y="189025"/>
            <a:ext cx="133205" cy="119344"/>
            <a:chOff x="222150" y="185025"/>
            <a:chExt cx="170100" cy="152400"/>
          </a:xfrm>
        </p:grpSpPr>
        <p:cxnSp>
          <p:nvCxnSpPr>
            <p:cNvPr id="3550" name="Google Shape;3550;p9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51" name="Google Shape;3551;p9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552" name="Google Shape;3552;p9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553" name="Google Shape;3553;p90"/>
          <p:cNvGrpSpPr/>
          <p:nvPr/>
        </p:nvGrpSpPr>
        <p:grpSpPr>
          <a:xfrm>
            <a:off x="286625" y="3999999"/>
            <a:ext cx="145867" cy="958251"/>
            <a:chOff x="286625" y="3923799"/>
            <a:chExt cx="145867" cy="958251"/>
          </a:xfrm>
        </p:grpSpPr>
        <p:sp>
          <p:nvSpPr>
            <p:cNvPr id="3554" name="Google Shape;3554;p9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5" name="Google Shape;3555;p90"/>
            <p:cNvGrpSpPr/>
            <p:nvPr/>
          </p:nvGrpSpPr>
          <p:grpSpPr>
            <a:xfrm>
              <a:off x="298112" y="4342643"/>
              <a:ext cx="110182" cy="126862"/>
              <a:chOff x="281100" y="2027800"/>
              <a:chExt cx="140700" cy="162000"/>
            </a:xfrm>
          </p:grpSpPr>
          <p:sp>
            <p:nvSpPr>
              <p:cNvPr id="3556" name="Google Shape;3556;p9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7" name="Google Shape;3557;p90"/>
              <p:cNvGrpSpPr/>
              <p:nvPr/>
            </p:nvGrpSpPr>
            <p:grpSpPr>
              <a:xfrm>
                <a:off x="308875" y="2088450"/>
                <a:ext cx="85200" cy="40700"/>
                <a:chOff x="308875" y="2087000"/>
                <a:chExt cx="85200" cy="40700"/>
              </a:xfrm>
            </p:grpSpPr>
            <p:cxnSp>
              <p:nvCxnSpPr>
                <p:cNvPr id="3558" name="Google Shape;3558;p9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559" name="Google Shape;3559;p9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560" name="Google Shape;3560;p90"/>
            <p:cNvGrpSpPr/>
            <p:nvPr/>
          </p:nvGrpSpPr>
          <p:grpSpPr>
            <a:xfrm>
              <a:off x="286625" y="3923799"/>
              <a:ext cx="133200" cy="133200"/>
              <a:chOff x="286625" y="3648899"/>
              <a:chExt cx="133200" cy="133200"/>
            </a:xfrm>
          </p:grpSpPr>
          <p:sp>
            <p:nvSpPr>
              <p:cNvPr id="3561" name="Google Shape;3561;p9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9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63" name="Google Shape;3563;p90">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90"/>
          <p:cNvSpPr txBox="1">
            <a:spLocks noGrp="1"/>
          </p:cNvSpPr>
          <p:nvPr>
            <p:ph type="ctrTitle"/>
          </p:nvPr>
        </p:nvSpPr>
        <p:spPr>
          <a:xfrm>
            <a:off x="948600" y="947473"/>
            <a:ext cx="4284000" cy="85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3565" name="Google Shape;3565;p90"/>
          <p:cNvSpPr txBox="1">
            <a:spLocks noGrp="1"/>
          </p:cNvSpPr>
          <p:nvPr>
            <p:ph type="subTitle" idx="1"/>
          </p:nvPr>
        </p:nvSpPr>
        <p:spPr>
          <a:xfrm>
            <a:off x="948600" y="1806966"/>
            <a:ext cx="4293900" cy="45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a:t>/DO YOU HAVE ANY QUESTIONS?</a:t>
            </a:r>
            <a:endParaRPr/>
          </a:p>
        </p:txBody>
      </p:sp>
      <p:sp>
        <p:nvSpPr>
          <p:cNvPr id="3566" name="Google Shape;3566;p90"/>
          <p:cNvSpPr txBox="1">
            <a:spLocks noGrp="1"/>
          </p:cNvSpPr>
          <p:nvPr>
            <p:ph type="subTitle" idx="2"/>
          </p:nvPr>
        </p:nvSpPr>
        <p:spPr>
          <a:xfrm>
            <a:off x="948600" y="2264775"/>
            <a:ext cx="2698800" cy="60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
              <a:t>youremail@freepik.com </a:t>
            </a:r>
            <a:endParaRPr/>
          </a:p>
          <a:p>
            <a:pPr marL="0" lvl="0" indent="0" algn="l" rtl="0">
              <a:spcBef>
                <a:spcPts val="0"/>
              </a:spcBef>
              <a:spcAft>
                <a:spcPts val="0"/>
              </a:spcAft>
              <a:buClr>
                <a:schemeClr val="lt1"/>
              </a:buClr>
              <a:buSzPts val="1100"/>
              <a:buFont typeface="Arial"/>
              <a:buNone/>
            </a:pPr>
            <a:r>
              <a:rPr lang="en"/>
              <a:t>+91  620 421 838 </a:t>
            </a:r>
            <a:endParaRPr/>
          </a:p>
          <a:p>
            <a:pPr marL="0" lvl="0" indent="0" algn="l" rtl="0">
              <a:spcBef>
                <a:spcPts val="0"/>
              </a:spcBef>
              <a:spcAft>
                <a:spcPts val="0"/>
              </a:spcAft>
              <a:buNone/>
            </a:pPr>
            <a:r>
              <a:rPr lang="en"/>
              <a:t>yourwebsite.com</a:t>
            </a:r>
            <a:endParaRPr/>
          </a:p>
        </p:txBody>
      </p:sp>
      <p:sp>
        <p:nvSpPr>
          <p:cNvPr id="3567" name="Google Shape;3567;p90"/>
          <p:cNvSpPr txBox="1">
            <a:spLocks noGrp="1"/>
          </p:cNvSpPr>
          <p:nvPr>
            <p:ph type="subTitle" idx="2"/>
          </p:nvPr>
        </p:nvSpPr>
        <p:spPr>
          <a:xfrm>
            <a:off x="1203850" y="4000000"/>
            <a:ext cx="38133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a:t>Please keep this slide for attribution</a:t>
            </a:r>
            <a:endParaRPr sz="1200"/>
          </a:p>
        </p:txBody>
      </p:sp>
      <p:grpSp>
        <p:nvGrpSpPr>
          <p:cNvPr id="3568" name="Google Shape;3568;p90"/>
          <p:cNvGrpSpPr/>
          <p:nvPr/>
        </p:nvGrpSpPr>
        <p:grpSpPr>
          <a:xfrm>
            <a:off x="2335518" y="3043862"/>
            <a:ext cx="363314" cy="356576"/>
            <a:chOff x="3763184" y="3817357"/>
            <a:chExt cx="363314" cy="356576"/>
          </a:xfrm>
        </p:grpSpPr>
        <p:sp>
          <p:nvSpPr>
            <p:cNvPr id="3569" name="Google Shape;3569;p9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9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9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90"/>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9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4" name="Google Shape;3574;p90"/>
          <p:cNvGrpSpPr/>
          <p:nvPr/>
        </p:nvGrpSpPr>
        <p:grpSpPr>
          <a:xfrm>
            <a:off x="1734910" y="3043718"/>
            <a:ext cx="362920" cy="356865"/>
            <a:chOff x="3314750" y="3817357"/>
            <a:chExt cx="362920" cy="356865"/>
          </a:xfrm>
        </p:grpSpPr>
        <p:grpSp>
          <p:nvGrpSpPr>
            <p:cNvPr id="3575" name="Google Shape;3575;p90"/>
            <p:cNvGrpSpPr/>
            <p:nvPr/>
          </p:nvGrpSpPr>
          <p:grpSpPr>
            <a:xfrm>
              <a:off x="3314750" y="3817357"/>
              <a:ext cx="362920" cy="356865"/>
              <a:chOff x="3314750" y="3817357"/>
              <a:chExt cx="362920" cy="356865"/>
            </a:xfrm>
          </p:grpSpPr>
          <p:sp>
            <p:nvSpPr>
              <p:cNvPr id="3576" name="Google Shape;3576;p9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9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90"/>
            <p:cNvGrpSpPr/>
            <p:nvPr/>
          </p:nvGrpSpPr>
          <p:grpSpPr>
            <a:xfrm>
              <a:off x="3394986" y="3894612"/>
              <a:ext cx="202339" cy="202323"/>
              <a:chOff x="935197" y="1793977"/>
              <a:chExt cx="256451" cy="256430"/>
            </a:xfrm>
          </p:grpSpPr>
          <p:sp>
            <p:nvSpPr>
              <p:cNvPr id="3579" name="Google Shape;3579;p9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9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1" name="Google Shape;3581;p90"/>
          <p:cNvGrpSpPr/>
          <p:nvPr/>
        </p:nvGrpSpPr>
        <p:grpSpPr>
          <a:xfrm>
            <a:off x="1134088" y="3043718"/>
            <a:ext cx="362920" cy="356865"/>
            <a:chOff x="2866317" y="3817357"/>
            <a:chExt cx="362920" cy="356865"/>
          </a:xfrm>
        </p:grpSpPr>
        <p:sp>
          <p:nvSpPr>
            <p:cNvPr id="3582" name="Google Shape;3582;p9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9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9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85" name="Google Shape;3585;p90"/>
          <p:cNvCxnSpPr/>
          <p:nvPr/>
        </p:nvCxnSpPr>
        <p:spPr>
          <a:xfrm>
            <a:off x="4441163" y="1377213"/>
            <a:ext cx="740100" cy="0"/>
          </a:xfrm>
          <a:prstGeom prst="straightConnector1">
            <a:avLst/>
          </a:prstGeom>
          <a:noFill/>
          <a:ln w="9525" cap="flat" cmpd="sng">
            <a:solidFill>
              <a:schemeClr val="dk2"/>
            </a:solidFill>
            <a:prstDash val="solid"/>
            <a:round/>
            <a:headEnd type="none" w="med" len="med"/>
            <a:tailEnd type="stealth" w="med" len="med"/>
          </a:ln>
        </p:spPr>
      </p:cxnSp>
      <p:sp>
        <p:nvSpPr>
          <p:cNvPr id="3586" name="Google Shape;3586;p90"/>
          <p:cNvSpPr/>
          <p:nvPr/>
        </p:nvSpPr>
        <p:spPr>
          <a:xfrm>
            <a:off x="1047946" y="4062975"/>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grpSp>
        <p:nvGrpSpPr>
          <p:cNvPr id="3587" name="Google Shape;3587;p90"/>
          <p:cNvGrpSpPr/>
          <p:nvPr/>
        </p:nvGrpSpPr>
        <p:grpSpPr>
          <a:xfrm>
            <a:off x="4940950" y="1023666"/>
            <a:ext cx="3234210" cy="2296772"/>
            <a:chOff x="4940950" y="1023666"/>
            <a:chExt cx="3234210" cy="2296772"/>
          </a:xfrm>
        </p:grpSpPr>
        <p:grpSp>
          <p:nvGrpSpPr>
            <p:cNvPr id="3588" name="Google Shape;3588;p90"/>
            <p:cNvGrpSpPr/>
            <p:nvPr/>
          </p:nvGrpSpPr>
          <p:grpSpPr>
            <a:xfrm>
              <a:off x="5636554" y="1406013"/>
              <a:ext cx="2224161" cy="1914425"/>
              <a:chOff x="5830225" y="1638050"/>
              <a:chExt cx="2593773" cy="2232566"/>
            </a:xfrm>
          </p:grpSpPr>
          <p:sp>
            <p:nvSpPr>
              <p:cNvPr id="3589" name="Google Shape;3589;p90"/>
              <p:cNvSpPr/>
              <p:nvPr/>
            </p:nvSpPr>
            <p:spPr>
              <a:xfrm>
                <a:off x="5830225" y="1638050"/>
                <a:ext cx="2593773" cy="1503400"/>
              </a:xfrm>
              <a:custGeom>
                <a:avLst/>
                <a:gdLst/>
                <a:ahLst/>
                <a:cxnLst/>
                <a:rect l="l" t="t" r="r" b="b"/>
                <a:pathLst>
                  <a:path w="89564" h="51913" extrusionOk="0">
                    <a:moveTo>
                      <a:pt x="2361" y="1"/>
                    </a:moveTo>
                    <a:cubicBezTo>
                      <a:pt x="1057" y="1"/>
                      <a:pt x="0" y="1059"/>
                      <a:pt x="0" y="2357"/>
                    </a:cubicBezTo>
                    <a:lnTo>
                      <a:pt x="0" y="51913"/>
                    </a:lnTo>
                    <a:lnTo>
                      <a:pt x="89564" y="51913"/>
                    </a:lnTo>
                    <a:lnTo>
                      <a:pt x="89564" y="2357"/>
                    </a:lnTo>
                    <a:cubicBezTo>
                      <a:pt x="89564" y="1059"/>
                      <a:pt x="88507" y="1"/>
                      <a:pt x="87208" y="1"/>
                    </a:cubicBezTo>
                    <a:close/>
                  </a:path>
                </a:pathLst>
              </a:custGeom>
              <a:gradFill>
                <a:gsLst>
                  <a:gs pos="0">
                    <a:schemeClr val="lt1"/>
                  </a:gs>
                  <a:gs pos="100000">
                    <a:schemeClr val="dk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90"/>
              <p:cNvSpPr/>
              <p:nvPr/>
            </p:nvSpPr>
            <p:spPr>
              <a:xfrm>
                <a:off x="5830225" y="3141424"/>
                <a:ext cx="2593773" cy="254790"/>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90"/>
              <p:cNvSpPr/>
              <p:nvPr/>
            </p:nvSpPr>
            <p:spPr>
              <a:xfrm>
                <a:off x="5899411" y="1700198"/>
                <a:ext cx="2455374" cy="1366738"/>
              </a:xfrm>
              <a:custGeom>
                <a:avLst/>
                <a:gdLst/>
                <a:ahLst/>
                <a:cxnLst/>
                <a:rect l="l" t="t" r="r" b="b"/>
                <a:pathLst>
                  <a:path w="84785" h="47194" extrusionOk="0">
                    <a:moveTo>
                      <a:pt x="1" y="0"/>
                    </a:moveTo>
                    <a:lnTo>
                      <a:pt x="1" y="47193"/>
                    </a:lnTo>
                    <a:lnTo>
                      <a:pt x="84785" y="47193"/>
                    </a:lnTo>
                    <a:lnTo>
                      <a:pt x="84785" y="0"/>
                    </a:ln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90"/>
              <p:cNvSpPr/>
              <p:nvPr/>
            </p:nvSpPr>
            <p:spPr>
              <a:xfrm>
                <a:off x="6878530" y="3396186"/>
                <a:ext cx="497156" cy="462839"/>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90"/>
              <p:cNvSpPr/>
              <p:nvPr/>
            </p:nvSpPr>
            <p:spPr>
              <a:xfrm>
                <a:off x="6738767" y="3827176"/>
                <a:ext cx="776707" cy="43440"/>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90"/>
              <p:cNvSpPr/>
              <p:nvPr/>
            </p:nvSpPr>
            <p:spPr>
              <a:xfrm>
                <a:off x="6878530" y="3384595"/>
                <a:ext cx="497156" cy="147638"/>
              </a:xfrm>
              <a:custGeom>
                <a:avLst/>
                <a:gdLst/>
                <a:ahLst/>
                <a:cxnLst/>
                <a:rect l="l" t="t" r="r" b="b"/>
                <a:pathLst>
                  <a:path w="17167" h="5098" extrusionOk="0">
                    <a:moveTo>
                      <a:pt x="1" y="0"/>
                    </a:moveTo>
                    <a:lnTo>
                      <a:pt x="1" y="1156"/>
                    </a:lnTo>
                    <a:lnTo>
                      <a:pt x="17167" y="5097"/>
                    </a:lnTo>
                    <a:lnTo>
                      <a:pt x="171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90"/>
              <p:cNvSpPr/>
              <p:nvPr/>
            </p:nvSpPr>
            <p:spPr>
              <a:xfrm>
                <a:off x="6007752" y="1813287"/>
                <a:ext cx="790000" cy="555800"/>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90"/>
              <p:cNvSpPr/>
              <p:nvPr/>
            </p:nvSpPr>
            <p:spPr>
              <a:xfrm>
                <a:off x="6007752" y="2430831"/>
                <a:ext cx="1641713" cy="555916"/>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90"/>
              <p:cNvSpPr/>
              <p:nvPr/>
            </p:nvSpPr>
            <p:spPr>
              <a:xfrm>
                <a:off x="6859503" y="1813287"/>
                <a:ext cx="789971" cy="555800"/>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90"/>
              <p:cNvSpPr/>
              <p:nvPr/>
            </p:nvSpPr>
            <p:spPr>
              <a:xfrm>
                <a:off x="7728138" y="1813287"/>
                <a:ext cx="559247" cy="258120"/>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90"/>
              <p:cNvSpPr/>
              <p:nvPr/>
            </p:nvSpPr>
            <p:spPr>
              <a:xfrm>
                <a:off x="7728138" y="2131674"/>
                <a:ext cx="559247" cy="855073"/>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90"/>
            <p:cNvGrpSpPr/>
            <p:nvPr/>
          </p:nvGrpSpPr>
          <p:grpSpPr>
            <a:xfrm>
              <a:off x="7379767" y="1023666"/>
              <a:ext cx="795392" cy="626115"/>
              <a:chOff x="7542675" y="1392460"/>
              <a:chExt cx="879178" cy="692069"/>
            </a:xfrm>
          </p:grpSpPr>
          <p:sp>
            <p:nvSpPr>
              <p:cNvPr id="3601" name="Google Shape;3601;p90"/>
              <p:cNvSpPr/>
              <p:nvPr/>
            </p:nvSpPr>
            <p:spPr>
              <a:xfrm>
                <a:off x="7542675" y="1392460"/>
                <a:ext cx="879178" cy="692069"/>
              </a:xfrm>
              <a:custGeom>
                <a:avLst/>
                <a:gdLst/>
                <a:ahLst/>
                <a:cxnLst/>
                <a:rect l="l" t="t" r="r" b="b"/>
                <a:pathLst>
                  <a:path w="29245" h="23021" extrusionOk="0">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2" name="Google Shape;3602;p90"/>
              <p:cNvGrpSpPr/>
              <p:nvPr/>
            </p:nvGrpSpPr>
            <p:grpSpPr>
              <a:xfrm>
                <a:off x="7603656" y="1520706"/>
                <a:ext cx="657046" cy="305943"/>
                <a:chOff x="7603656" y="1520706"/>
                <a:chExt cx="657046" cy="305943"/>
              </a:xfrm>
            </p:grpSpPr>
            <p:sp>
              <p:nvSpPr>
                <p:cNvPr id="3603" name="Google Shape;3603;p90"/>
                <p:cNvSpPr/>
                <p:nvPr/>
              </p:nvSpPr>
              <p:spPr>
                <a:xfrm>
                  <a:off x="7603656" y="1520706"/>
                  <a:ext cx="296446" cy="38931"/>
                </a:xfrm>
                <a:custGeom>
                  <a:avLst/>
                  <a:gdLst/>
                  <a:ahLst/>
                  <a:cxnLst/>
                  <a:rect l="l" t="t" r="r" b="b"/>
                  <a:pathLst>
                    <a:path w="9861" h="1295" extrusionOk="0">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90"/>
                <p:cNvSpPr/>
                <p:nvPr/>
              </p:nvSpPr>
              <p:spPr>
                <a:xfrm>
                  <a:off x="7603656" y="1611163"/>
                  <a:ext cx="657046" cy="38931"/>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90"/>
                <p:cNvSpPr/>
                <p:nvPr/>
              </p:nvSpPr>
              <p:spPr>
                <a:xfrm>
                  <a:off x="7603656" y="1699576"/>
                  <a:ext cx="657046" cy="38871"/>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90"/>
                <p:cNvSpPr/>
                <p:nvPr/>
              </p:nvSpPr>
              <p:spPr>
                <a:xfrm>
                  <a:off x="7603656" y="1787748"/>
                  <a:ext cx="549212" cy="38901"/>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07" name="Google Shape;3607;p90"/>
            <p:cNvGrpSpPr/>
            <p:nvPr/>
          </p:nvGrpSpPr>
          <p:grpSpPr>
            <a:xfrm>
              <a:off x="4940950" y="2809425"/>
              <a:ext cx="1355700" cy="262500"/>
              <a:chOff x="1884725" y="2724775"/>
              <a:chExt cx="1355700" cy="262500"/>
            </a:xfrm>
          </p:grpSpPr>
          <p:sp>
            <p:nvSpPr>
              <p:cNvPr id="3608" name="Google Shape;3608;p90"/>
              <p:cNvSpPr/>
              <p:nvPr/>
            </p:nvSpPr>
            <p:spPr>
              <a:xfrm>
                <a:off x="1884725" y="2724775"/>
                <a:ext cx="1355700" cy="262500"/>
              </a:xfrm>
              <a:prstGeom prst="roundRect">
                <a:avLst>
                  <a:gd name="adj" fmla="val 23686"/>
                </a:avLst>
              </a:prstGeom>
              <a:gradFill>
                <a:gsLst>
                  <a:gs pos="0">
                    <a:schemeClr val="lt1"/>
                  </a:gs>
                  <a:gs pos="100000">
                    <a:schemeClr val="dk2"/>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90"/>
              <p:cNvSpPr/>
              <p:nvPr/>
            </p:nvSpPr>
            <p:spPr>
              <a:xfrm>
                <a:off x="2176700" y="2836550"/>
                <a:ext cx="964615" cy="38924"/>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90"/>
              <p:cNvSpPr/>
              <p:nvPr/>
            </p:nvSpPr>
            <p:spPr>
              <a:xfrm>
                <a:off x="2176700" y="2831500"/>
                <a:ext cx="463839" cy="49025"/>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90"/>
              <p:cNvSpPr/>
              <p:nvPr/>
            </p:nvSpPr>
            <p:spPr>
              <a:xfrm>
                <a:off x="1983825" y="2792040"/>
                <a:ext cx="133214" cy="127937"/>
              </a:xfrm>
              <a:custGeom>
                <a:avLst/>
                <a:gdLst/>
                <a:ahLst/>
                <a:cxnLst/>
                <a:rect l="l" t="t" r="r" b="b"/>
                <a:pathLst>
                  <a:path w="9517" h="9140" extrusionOk="0">
                    <a:moveTo>
                      <a:pt x="2167" y="1"/>
                    </a:moveTo>
                    <a:lnTo>
                      <a:pt x="2167" y="4844"/>
                    </a:lnTo>
                    <a:lnTo>
                      <a:pt x="0" y="4844"/>
                    </a:lnTo>
                    <a:lnTo>
                      <a:pt x="2167" y="6803"/>
                    </a:lnTo>
                    <a:lnTo>
                      <a:pt x="4761" y="9139"/>
                    </a:lnTo>
                    <a:lnTo>
                      <a:pt x="9517" y="4844"/>
                    </a:lnTo>
                    <a:lnTo>
                      <a:pt x="7348" y="4844"/>
                    </a:lnTo>
                    <a:lnTo>
                      <a:pt x="7348" y="1"/>
                    </a:ln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2" name="Google Shape;3612;p90"/>
            <p:cNvGrpSpPr/>
            <p:nvPr/>
          </p:nvGrpSpPr>
          <p:grpSpPr>
            <a:xfrm>
              <a:off x="7343900" y="2825875"/>
              <a:ext cx="381600" cy="356700"/>
              <a:chOff x="1062200" y="3366813"/>
              <a:chExt cx="381600" cy="356700"/>
            </a:xfrm>
          </p:grpSpPr>
          <p:sp>
            <p:nvSpPr>
              <p:cNvPr id="3613" name="Google Shape;3613;p90"/>
              <p:cNvSpPr/>
              <p:nvPr/>
            </p:nvSpPr>
            <p:spPr>
              <a:xfrm>
                <a:off x="1062200" y="3366813"/>
                <a:ext cx="381600" cy="356700"/>
              </a:xfrm>
              <a:prstGeom prst="roundRect">
                <a:avLst>
                  <a:gd name="adj" fmla="val 18293"/>
                </a:avLst>
              </a:pr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4" name="Google Shape;3614;p90"/>
              <p:cNvGrpSpPr/>
              <p:nvPr/>
            </p:nvGrpSpPr>
            <p:grpSpPr>
              <a:xfrm>
                <a:off x="1138484" y="3433275"/>
                <a:ext cx="229200" cy="229200"/>
                <a:chOff x="955447" y="3891500"/>
                <a:chExt cx="229200" cy="229200"/>
              </a:xfrm>
            </p:grpSpPr>
            <p:sp>
              <p:nvSpPr>
                <p:cNvPr id="3615" name="Google Shape;3615;p90"/>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90"/>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7" name="Google Shape;3617;p90"/>
            <p:cNvGrpSpPr/>
            <p:nvPr/>
          </p:nvGrpSpPr>
          <p:grpSpPr>
            <a:xfrm>
              <a:off x="6106102" y="1883169"/>
              <a:ext cx="767672" cy="251306"/>
              <a:chOff x="6394925" y="2541508"/>
              <a:chExt cx="736800" cy="241200"/>
            </a:xfrm>
          </p:grpSpPr>
          <p:sp>
            <p:nvSpPr>
              <p:cNvPr id="3618" name="Google Shape;3618;p90"/>
              <p:cNvSpPr/>
              <p:nvPr/>
            </p:nvSpPr>
            <p:spPr>
              <a:xfrm rot="-5400000">
                <a:off x="6642725" y="2293708"/>
                <a:ext cx="241200" cy="736800"/>
              </a:xfrm>
              <a:prstGeom prst="roundRect">
                <a:avLst>
                  <a:gd name="adj" fmla="val 7267"/>
                </a:avLst>
              </a:pr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90"/>
              <p:cNvSpPr/>
              <p:nvPr/>
            </p:nvSpPr>
            <p:spPr>
              <a:xfrm rot="-5400000">
                <a:off x="6465199" y="2584700"/>
                <a:ext cx="152700" cy="154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90"/>
              <p:cNvSpPr/>
              <p:nvPr/>
            </p:nvSpPr>
            <p:spPr>
              <a:xfrm rot="-5400000">
                <a:off x="6686966" y="2584700"/>
                <a:ext cx="152700" cy="154800"/>
              </a:xfrm>
              <a:prstGeom prst="roundRect">
                <a:avLst>
                  <a:gd name="adj" fmla="val 7267"/>
                </a:avLst>
              </a:pr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90"/>
              <p:cNvSpPr/>
              <p:nvPr/>
            </p:nvSpPr>
            <p:spPr>
              <a:xfrm rot="-5400000">
                <a:off x="6908732" y="2584700"/>
                <a:ext cx="152700" cy="154800"/>
              </a:xfrm>
              <a:prstGeom prst="roundRect">
                <a:avLst>
                  <a:gd name="adj" fmla="val 7267"/>
                </a:avLst>
              </a:prstGeom>
              <a:gradFill>
                <a:gsLst>
                  <a:gs pos="0">
                    <a:srgbClr val="80DFFF"/>
                  </a:gs>
                  <a:gs pos="100000">
                    <a:srgbClr val="318FFA">
                      <a:alpha val="71764"/>
                    </a:srgbClr>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90"/>
            <p:cNvGrpSpPr/>
            <p:nvPr/>
          </p:nvGrpSpPr>
          <p:grpSpPr>
            <a:xfrm>
              <a:off x="5636550" y="1023675"/>
              <a:ext cx="1558800" cy="263700"/>
              <a:chOff x="2282900" y="800475"/>
              <a:chExt cx="1558800" cy="263700"/>
            </a:xfrm>
          </p:grpSpPr>
          <p:sp>
            <p:nvSpPr>
              <p:cNvPr id="3623" name="Google Shape;3623;p90"/>
              <p:cNvSpPr/>
              <p:nvPr/>
            </p:nvSpPr>
            <p:spPr>
              <a:xfrm>
                <a:off x="2282900" y="800475"/>
                <a:ext cx="15588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90"/>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90"/>
              <p:cNvSpPr/>
              <p:nvPr/>
            </p:nvSpPr>
            <p:spPr>
              <a:xfrm>
                <a:off x="2629264" y="865783"/>
                <a:ext cx="11454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26" name="Google Shape;3626;p90">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90">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90">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9" name="Google Shape;3629;p90"/>
          <p:cNvGrpSpPr/>
          <p:nvPr/>
        </p:nvGrpSpPr>
        <p:grpSpPr>
          <a:xfrm>
            <a:off x="5017161" y="2231002"/>
            <a:ext cx="440861" cy="441047"/>
            <a:chOff x="948586" y="2887902"/>
            <a:chExt cx="440861" cy="441047"/>
          </a:xfrm>
        </p:grpSpPr>
        <p:sp>
          <p:nvSpPr>
            <p:cNvPr id="3630" name="Google Shape;3630;p90"/>
            <p:cNvSpPr/>
            <p:nvPr/>
          </p:nvSpPr>
          <p:spPr>
            <a:xfrm>
              <a:off x="948586" y="2887902"/>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57C85"/>
                </a:gs>
                <a:gs pos="100000">
                  <a:schemeClr val="accent6"/>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90"/>
            <p:cNvSpPr/>
            <p:nvPr/>
          </p:nvSpPr>
          <p:spPr>
            <a:xfrm>
              <a:off x="1037200" y="2982875"/>
              <a:ext cx="263625" cy="251100"/>
            </a:xfrm>
            <a:custGeom>
              <a:avLst/>
              <a:gdLst/>
              <a:ahLst/>
              <a:cxnLst/>
              <a:rect l="l" t="t" r="r" b="b"/>
              <a:pathLst>
                <a:path w="10545" h="10044" extrusionOk="0">
                  <a:moveTo>
                    <a:pt x="6464" y="1218"/>
                  </a:moveTo>
                  <a:lnTo>
                    <a:pt x="6464" y="1897"/>
                  </a:lnTo>
                  <a:lnTo>
                    <a:pt x="4082" y="1897"/>
                  </a:lnTo>
                  <a:lnTo>
                    <a:pt x="4082" y="1218"/>
                  </a:lnTo>
                  <a:close/>
                  <a:moveTo>
                    <a:pt x="1861" y="3953"/>
                  </a:moveTo>
                  <a:lnTo>
                    <a:pt x="1861" y="5651"/>
                  </a:lnTo>
                  <a:lnTo>
                    <a:pt x="3560" y="5651"/>
                  </a:lnTo>
                  <a:lnTo>
                    <a:pt x="3560" y="3953"/>
                  </a:lnTo>
                  <a:close/>
                  <a:moveTo>
                    <a:pt x="4424" y="3953"/>
                  </a:moveTo>
                  <a:lnTo>
                    <a:pt x="4424" y="5651"/>
                  </a:lnTo>
                  <a:lnTo>
                    <a:pt x="6121" y="5651"/>
                  </a:lnTo>
                  <a:lnTo>
                    <a:pt x="6121" y="3953"/>
                  </a:lnTo>
                  <a:close/>
                  <a:moveTo>
                    <a:pt x="6985" y="3953"/>
                  </a:moveTo>
                  <a:lnTo>
                    <a:pt x="6985" y="5651"/>
                  </a:lnTo>
                  <a:lnTo>
                    <a:pt x="8684" y="5651"/>
                  </a:lnTo>
                  <a:lnTo>
                    <a:pt x="8684" y="3953"/>
                  </a:lnTo>
                  <a:close/>
                  <a:moveTo>
                    <a:pt x="1861" y="6484"/>
                  </a:moveTo>
                  <a:lnTo>
                    <a:pt x="1861" y="8178"/>
                  </a:lnTo>
                  <a:lnTo>
                    <a:pt x="3560" y="8178"/>
                  </a:lnTo>
                  <a:lnTo>
                    <a:pt x="3560" y="6484"/>
                  </a:lnTo>
                  <a:close/>
                  <a:moveTo>
                    <a:pt x="4424" y="6484"/>
                  </a:moveTo>
                  <a:lnTo>
                    <a:pt x="4424" y="8178"/>
                  </a:lnTo>
                  <a:lnTo>
                    <a:pt x="6121" y="8178"/>
                  </a:lnTo>
                  <a:lnTo>
                    <a:pt x="6121" y="6484"/>
                  </a:lnTo>
                  <a:close/>
                  <a:moveTo>
                    <a:pt x="6985" y="6484"/>
                  </a:moveTo>
                  <a:lnTo>
                    <a:pt x="6985" y="8178"/>
                  </a:lnTo>
                  <a:lnTo>
                    <a:pt x="8684" y="8178"/>
                  </a:lnTo>
                  <a:lnTo>
                    <a:pt x="8684" y="6484"/>
                  </a:lnTo>
                  <a:close/>
                  <a:moveTo>
                    <a:pt x="9527" y="3109"/>
                  </a:moveTo>
                  <a:lnTo>
                    <a:pt x="9527" y="9026"/>
                  </a:lnTo>
                  <a:lnTo>
                    <a:pt x="1018" y="9026"/>
                  </a:lnTo>
                  <a:lnTo>
                    <a:pt x="1018" y="3109"/>
                  </a:lnTo>
                  <a:close/>
                  <a:moveTo>
                    <a:pt x="506" y="0"/>
                  </a:moveTo>
                  <a:cubicBezTo>
                    <a:pt x="230" y="0"/>
                    <a:pt x="1" y="231"/>
                    <a:pt x="1" y="507"/>
                  </a:cubicBezTo>
                  <a:lnTo>
                    <a:pt x="1" y="9533"/>
                  </a:lnTo>
                  <a:cubicBezTo>
                    <a:pt x="1" y="9819"/>
                    <a:pt x="230" y="10043"/>
                    <a:pt x="506" y="10043"/>
                  </a:cubicBezTo>
                  <a:lnTo>
                    <a:pt x="10034" y="10043"/>
                  </a:lnTo>
                  <a:cubicBezTo>
                    <a:pt x="10320" y="10043"/>
                    <a:pt x="10545" y="9819"/>
                    <a:pt x="10545" y="9533"/>
                  </a:cubicBezTo>
                  <a:lnTo>
                    <a:pt x="10545" y="507"/>
                  </a:lnTo>
                  <a:cubicBezTo>
                    <a:pt x="10545" y="231"/>
                    <a:pt x="10320" y="0"/>
                    <a:pt x="10034"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2" name="Google Shape;3632;p90"/>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sp>
        <p:nvSpPr>
          <p:cNvPr id="3633" name="Google Shape;3633;p90">
            <a:hlinkClick r:id="rId6"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91"/>
        <p:cNvGrpSpPr/>
        <p:nvPr/>
      </p:nvGrpSpPr>
      <p:grpSpPr>
        <a:xfrm>
          <a:off x="0" y="0"/>
          <a:ext cx="0" cy="0"/>
          <a:chOff x="0" y="0"/>
          <a:chExt cx="0" cy="0"/>
        </a:xfrm>
      </p:grpSpPr>
      <p:grpSp>
        <p:nvGrpSpPr>
          <p:cNvPr id="4392" name="Google Shape;4392;p95"/>
          <p:cNvGrpSpPr/>
          <p:nvPr/>
        </p:nvGrpSpPr>
        <p:grpSpPr>
          <a:xfrm>
            <a:off x="5644173" y="2326785"/>
            <a:ext cx="1236030" cy="817276"/>
            <a:chOff x="1307492" y="518153"/>
            <a:chExt cx="3251855" cy="2150160"/>
          </a:xfrm>
        </p:grpSpPr>
        <p:sp>
          <p:nvSpPr>
            <p:cNvPr id="4393" name="Google Shape;4393;p95"/>
            <p:cNvSpPr/>
            <p:nvPr/>
          </p:nvSpPr>
          <p:spPr>
            <a:xfrm>
              <a:off x="1307492" y="518153"/>
              <a:ext cx="3251855" cy="2150160"/>
            </a:xfrm>
            <a:custGeom>
              <a:avLst/>
              <a:gdLst/>
              <a:ahLst/>
              <a:cxnLst/>
              <a:rect l="l" t="t" r="r" b="b"/>
              <a:pathLst>
                <a:path w="153299" h="108416" extrusionOk="0">
                  <a:moveTo>
                    <a:pt x="13721" y="0"/>
                  </a:moveTo>
                  <a:cubicBezTo>
                    <a:pt x="6145" y="0"/>
                    <a:pt x="1" y="6143"/>
                    <a:pt x="1" y="13721"/>
                  </a:cubicBezTo>
                  <a:lnTo>
                    <a:pt x="1" y="94689"/>
                  </a:lnTo>
                  <a:cubicBezTo>
                    <a:pt x="1" y="102266"/>
                    <a:pt x="6145" y="108415"/>
                    <a:pt x="13721" y="108415"/>
                  </a:cubicBezTo>
                  <a:lnTo>
                    <a:pt x="139573" y="108415"/>
                  </a:lnTo>
                  <a:cubicBezTo>
                    <a:pt x="147155" y="108415"/>
                    <a:pt x="153299" y="102266"/>
                    <a:pt x="153299" y="94689"/>
                  </a:cubicBezTo>
                  <a:lnTo>
                    <a:pt x="153299" y="13721"/>
                  </a:lnTo>
                  <a:cubicBezTo>
                    <a:pt x="153299" y="6143"/>
                    <a:pt x="147155" y="0"/>
                    <a:pt x="139573"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95"/>
            <p:cNvSpPr/>
            <p:nvPr/>
          </p:nvSpPr>
          <p:spPr>
            <a:xfrm>
              <a:off x="1543300" y="1054050"/>
              <a:ext cx="2780225" cy="1311200"/>
            </a:xfrm>
            <a:custGeom>
              <a:avLst/>
              <a:gdLst/>
              <a:ahLst/>
              <a:cxnLst/>
              <a:rect l="l" t="t" r="r" b="b"/>
              <a:pathLst>
                <a:path w="111209" h="52448" extrusionOk="0">
                  <a:moveTo>
                    <a:pt x="18569" y="0"/>
                  </a:moveTo>
                  <a:cubicBezTo>
                    <a:pt x="8263" y="0"/>
                    <a:pt x="1" y="19509"/>
                    <a:pt x="1" y="19509"/>
                  </a:cubicBezTo>
                  <a:lnTo>
                    <a:pt x="1" y="47026"/>
                  </a:lnTo>
                  <a:cubicBezTo>
                    <a:pt x="1" y="50016"/>
                    <a:pt x="2428" y="52448"/>
                    <a:pt x="5424" y="52448"/>
                  </a:cubicBezTo>
                  <a:lnTo>
                    <a:pt x="111208" y="52448"/>
                  </a:lnTo>
                  <a:lnTo>
                    <a:pt x="111208" y="33595"/>
                  </a:lnTo>
                  <a:cubicBezTo>
                    <a:pt x="107017" y="33595"/>
                    <a:pt x="104195" y="31558"/>
                    <a:pt x="102035" y="28654"/>
                  </a:cubicBezTo>
                  <a:cubicBezTo>
                    <a:pt x="96710" y="21524"/>
                    <a:pt x="95322" y="9197"/>
                    <a:pt x="87124" y="9197"/>
                  </a:cubicBezTo>
                  <a:cubicBezTo>
                    <a:pt x="84297" y="9197"/>
                    <a:pt x="82014" y="10794"/>
                    <a:pt x="79919" y="13193"/>
                  </a:cubicBezTo>
                  <a:cubicBezTo>
                    <a:pt x="73474" y="20589"/>
                    <a:pt x="68835" y="35674"/>
                    <a:pt x="55607" y="35674"/>
                  </a:cubicBezTo>
                  <a:cubicBezTo>
                    <a:pt x="54034" y="35674"/>
                    <a:pt x="52589" y="35390"/>
                    <a:pt x="51247" y="34867"/>
                  </a:cubicBezTo>
                  <a:cubicBezTo>
                    <a:pt x="37580" y="29566"/>
                    <a:pt x="31652" y="0"/>
                    <a:pt x="1856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95"/>
            <p:cNvSpPr/>
            <p:nvPr/>
          </p:nvSpPr>
          <p:spPr>
            <a:xfrm>
              <a:off x="1543300" y="1306175"/>
              <a:ext cx="2780225" cy="1059075"/>
            </a:xfrm>
            <a:custGeom>
              <a:avLst/>
              <a:gdLst/>
              <a:ahLst/>
              <a:cxnLst/>
              <a:rect l="l" t="t" r="r" b="b"/>
              <a:pathLst>
                <a:path w="111209" h="42363" extrusionOk="0">
                  <a:moveTo>
                    <a:pt x="72120" y="0"/>
                  </a:moveTo>
                  <a:cubicBezTo>
                    <a:pt x="61658" y="0"/>
                    <a:pt x="56839" y="15950"/>
                    <a:pt x="51247" y="24782"/>
                  </a:cubicBezTo>
                  <a:cubicBezTo>
                    <a:pt x="49100" y="28167"/>
                    <a:pt x="46846" y="30507"/>
                    <a:pt x="44124" y="30507"/>
                  </a:cubicBezTo>
                  <a:cubicBezTo>
                    <a:pt x="31105" y="30507"/>
                    <a:pt x="30240" y="10336"/>
                    <a:pt x="18663" y="10336"/>
                  </a:cubicBezTo>
                  <a:cubicBezTo>
                    <a:pt x="7091" y="10336"/>
                    <a:pt x="1" y="29247"/>
                    <a:pt x="1" y="29247"/>
                  </a:cubicBezTo>
                  <a:lnTo>
                    <a:pt x="1" y="36941"/>
                  </a:lnTo>
                  <a:cubicBezTo>
                    <a:pt x="1" y="39931"/>
                    <a:pt x="2428" y="42363"/>
                    <a:pt x="5424" y="42363"/>
                  </a:cubicBezTo>
                  <a:lnTo>
                    <a:pt x="111208" y="42363"/>
                  </a:lnTo>
                  <a:lnTo>
                    <a:pt x="111208" y="5295"/>
                  </a:lnTo>
                  <a:cubicBezTo>
                    <a:pt x="107279" y="5295"/>
                    <a:pt x="104910" y="12728"/>
                    <a:pt x="102035" y="18569"/>
                  </a:cubicBezTo>
                  <a:cubicBezTo>
                    <a:pt x="100172" y="22355"/>
                    <a:pt x="98093" y="25466"/>
                    <a:pt x="95253" y="25466"/>
                  </a:cubicBezTo>
                  <a:cubicBezTo>
                    <a:pt x="89592" y="25466"/>
                    <a:pt x="87484" y="9894"/>
                    <a:pt x="79919" y="3108"/>
                  </a:cubicBezTo>
                  <a:cubicBezTo>
                    <a:pt x="77812" y="1208"/>
                    <a:pt x="75274" y="0"/>
                    <a:pt x="72120"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95"/>
            <p:cNvSpPr/>
            <p:nvPr/>
          </p:nvSpPr>
          <p:spPr>
            <a:xfrm>
              <a:off x="1543300" y="1306175"/>
              <a:ext cx="2780225" cy="1059075"/>
            </a:xfrm>
            <a:custGeom>
              <a:avLst/>
              <a:gdLst/>
              <a:ahLst/>
              <a:cxnLst/>
              <a:rect l="l" t="t" r="r" b="b"/>
              <a:pathLst>
                <a:path w="111209" h="42363" extrusionOk="0">
                  <a:moveTo>
                    <a:pt x="72120" y="0"/>
                  </a:moveTo>
                  <a:cubicBezTo>
                    <a:pt x="61658" y="0"/>
                    <a:pt x="56839" y="15950"/>
                    <a:pt x="51247" y="24782"/>
                  </a:cubicBezTo>
                  <a:cubicBezTo>
                    <a:pt x="49100" y="28167"/>
                    <a:pt x="46846" y="30507"/>
                    <a:pt x="44124" y="30507"/>
                  </a:cubicBezTo>
                  <a:cubicBezTo>
                    <a:pt x="31105" y="30507"/>
                    <a:pt x="30240" y="10336"/>
                    <a:pt x="18663" y="10336"/>
                  </a:cubicBezTo>
                  <a:cubicBezTo>
                    <a:pt x="7091" y="10336"/>
                    <a:pt x="1" y="29247"/>
                    <a:pt x="1" y="29247"/>
                  </a:cubicBezTo>
                  <a:lnTo>
                    <a:pt x="1" y="36941"/>
                  </a:lnTo>
                  <a:cubicBezTo>
                    <a:pt x="1" y="39931"/>
                    <a:pt x="2428" y="42363"/>
                    <a:pt x="5424" y="42363"/>
                  </a:cubicBezTo>
                  <a:lnTo>
                    <a:pt x="111208" y="42363"/>
                  </a:lnTo>
                  <a:lnTo>
                    <a:pt x="111208" y="5295"/>
                  </a:lnTo>
                  <a:cubicBezTo>
                    <a:pt x="107279" y="5295"/>
                    <a:pt x="104910" y="12728"/>
                    <a:pt x="102035" y="18569"/>
                  </a:cubicBezTo>
                  <a:cubicBezTo>
                    <a:pt x="100172" y="22355"/>
                    <a:pt x="98093" y="25466"/>
                    <a:pt x="95253" y="25466"/>
                  </a:cubicBezTo>
                  <a:cubicBezTo>
                    <a:pt x="89592" y="25466"/>
                    <a:pt x="87484" y="9894"/>
                    <a:pt x="79919" y="3108"/>
                  </a:cubicBezTo>
                  <a:cubicBezTo>
                    <a:pt x="77812" y="1208"/>
                    <a:pt x="75274" y="0"/>
                    <a:pt x="7212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95"/>
            <p:cNvSpPr/>
            <p:nvPr/>
          </p:nvSpPr>
          <p:spPr>
            <a:xfrm>
              <a:off x="1523425" y="694625"/>
              <a:ext cx="2927250" cy="1690525"/>
            </a:xfrm>
            <a:custGeom>
              <a:avLst/>
              <a:gdLst/>
              <a:ahLst/>
              <a:cxnLst/>
              <a:rect l="l" t="t" r="r" b="b"/>
              <a:pathLst>
                <a:path w="117090" h="67621" extrusionOk="0">
                  <a:moveTo>
                    <a:pt x="0" y="1"/>
                  </a:moveTo>
                  <a:lnTo>
                    <a:pt x="0" y="61403"/>
                  </a:lnTo>
                  <a:cubicBezTo>
                    <a:pt x="0" y="64833"/>
                    <a:pt x="2787" y="67620"/>
                    <a:pt x="6219" y="67620"/>
                  </a:cubicBezTo>
                  <a:lnTo>
                    <a:pt x="117090" y="67620"/>
                  </a:lnTo>
                  <a:lnTo>
                    <a:pt x="117090" y="66030"/>
                  </a:lnTo>
                  <a:lnTo>
                    <a:pt x="6219" y="66030"/>
                  </a:lnTo>
                  <a:cubicBezTo>
                    <a:pt x="3665" y="66030"/>
                    <a:pt x="1592" y="63951"/>
                    <a:pt x="1592" y="61403"/>
                  </a:cubicBezTo>
                  <a:lnTo>
                    <a:pt x="15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8" name="Google Shape;4398;p95"/>
          <p:cNvGrpSpPr/>
          <p:nvPr/>
        </p:nvGrpSpPr>
        <p:grpSpPr>
          <a:xfrm>
            <a:off x="2526200" y="1669075"/>
            <a:ext cx="896875" cy="1118575"/>
            <a:chOff x="2659250" y="1505400"/>
            <a:chExt cx="896875" cy="1118575"/>
          </a:xfrm>
        </p:grpSpPr>
        <p:sp>
          <p:nvSpPr>
            <p:cNvPr id="4399" name="Google Shape;4399;p95"/>
            <p:cNvSpPr/>
            <p:nvPr/>
          </p:nvSpPr>
          <p:spPr>
            <a:xfrm>
              <a:off x="3048850" y="1657250"/>
              <a:ext cx="161325" cy="270275"/>
            </a:xfrm>
            <a:custGeom>
              <a:avLst/>
              <a:gdLst/>
              <a:ahLst/>
              <a:cxnLst/>
              <a:rect l="l" t="t" r="r" b="b"/>
              <a:pathLst>
                <a:path w="6453" h="10811" extrusionOk="0">
                  <a:moveTo>
                    <a:pt x="3180" y="1"/>
                  </a:moveTo>
                  <a:cubicBezTo>
                    <a:pt x="2071" y="2182"/>
                    <a:pt x="706" y="4550"/>
                    <a:pt x="257" y="6935"/>
                  </a:cubicBezTo>
                  <a:cubicBezTo>
                    <a:pt x="63" y="7961"/>
                    <a:pt x="1" y="9100"/>
                    <a:pt x="659" y="9969"/>
                  </a:cubicBezTo>
                  <a:cubicBezTo>
                    <a:pt x="1307" y="10811"/>
                    <a:pt x="2243" y="10737"/>
                    <a:pt x="3242" y="10784"/>
                  </a:cubicBezTo>
                  <a:cubicBezTo>
                    <a:pt x="3282" y="10786"/>
                    <a:pt x="3322" y="10787"/>
                    <a:pt x="3361" y="10787"/>
                  </a:cubicBezTo>
                  <a:cubicBezTo>
                    <a:pt x="5039" y="10787"/>
                    <a:pt x="6314" y="9063"/>
                    <a:pt x="6390" y="7490"/>
                  </a:cubicBezTo>
                  <a:cubicBezTo>
                    <a:pt x="6453" y="6225"/>
                    <a:pt x="6124" y="5074"/>
                    <a:pt x="5366" y="4075"/>
                  </a:cubicBezTo>
                  <a:cubicBezTo>
                    <a:pt x="4445" y="2851"/>
                    <a:pt x="3107" y="1700"/>
                    <a:pt x="3180"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95"/>
            <p:cNvSpPr/>
            <p:nvPr/>
          </p:nvSpPr>
          <p:spPr>
            <a:xfrm>
              <a:off x="3027675" y="1554500"/>
              <a:ext cx="121600" cy="125900"/>
            </a:xfrm>
            <a:custGeom>
              <a:avLst/>
              <a:gdLst/>
              <a:ahLst/>
              <a:cxnLst/>
              <a:rect l="l" t="t" r="r" b="b"/>
              <a:pathLst>
                <a:path w="4864" h="5036" extrusionOk="0">
                  <a:moveTo>
                    <a:pt x="2484" y="0"/>
                  </a:moveTo>
                  <a:lnTo>
                    <a:pt x="0" y="2631"/>
                  </a:lnTo>
                  <a:cubicBezTo>
                    <a:pt x="0" y="2631"/>
                    <a:pt x="2037" y="5036"/>
                    <a:pt x="3323" y="5036"/>
                  </a:cubicBezTo>
                  <a:cubicBezTo>
                    <a:pt x="3778" y="5036"/>
                    <a:pt x="4139" y="4734"/>
                    <a:pt x="4283" y="3918"/>
                  </a:cubicBezTo>
                  <a:cubicBezTo>
                    <a:pt x="4864" y="623"/>
                    <a:pt x="2484" y="0"/>
                    <a:pt x="2484"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95"/>
            <p:cNvSpPr/>
            <p:nvPr/>
          </p:nvSpPr>
          <p:spPr>
            <a:xfrm>
              <a:off x="2659250" y="1657200"/>
              <a:ext cx="398500" cy="444925"/>
            </a:xfrm>
            <a:custGeom>
              <a:avLst/>
              <a:gdLst/>
              <a:ahLst/>
              <a:cxnLst/>
              <a:rect l="l" t="t" r="r" b="b"/>
              <a:pathLst>
                <a:path w="15940" h="17797" extrusionOk="0">
                  <a:moveTo>
                    <a:pt x="8802" y="1"/>
                  </a:moveTo>
                  <a:cubicBezTo>
                    <a:pt x="8618" y="1"/>
                    <a:pt x="8408" y="19"/>
                    <a:pt x="8168" y="66"/>
                  </a:cubicBezTo>
                  <a:cubicBezTo>
                    <a:pt x="8284" y="2377"/>
                    <a:pt x="8393" y="4024"/>
                    <a:pt x="6835" y="5839"/>
                  </a:cubicBezTo>
                  <a:cubicBezTo>
                    <a:pt x="5935" y="6891"/>
                    <a:pt x="5004" y="7272"/>
                    <a:pt x="3676" y="7994"/>
                  </a:cubicBezTo>
                  <a:cubicBezTo>
                    <a:pt x="2505" y="8631"/>
                    <a:pt x="0" y="10760"/>
                    <a:pt x="1255" y="14504"/>
                  </a:cubicBezTo>
                  <a:cubicBezTo>
                    <a:pt x="2012" y="16765"/>
                    <a:pt x="4190" y="17796"/>
                    <a:pt x="6502" y="17796"/>
                  </a:cubicBezTo>
                  <a:cubicBezTo>
                    <a:pt x="7708" y="17796"/>
                    <a:pt x="8950" y="17515"/>
                    <a:pt x="10046" y="16983"/>
                  </a:cubicBezTo>
                  <a:cubicBezTo>
                    <a:pt x="11098" y="16471"/>
                    <a:pt x="12039" y="16210"/>
                    <a:pt x="12802" y="15305"/>
                  </a:cubicBezTo>
                  <a:cubicBezTo>
                    <a:pt x="13425" y="14562"/>
                    <a:pt x="14052" y="13762"/>
                    <a:pt x="14449" y="12867"/>
                  </a:cubicBezTo>
                  <a:cubicBezTo>
                    <a:pt x="15327" y="10891"/>
                    <a:pt x="15940" y="8380"/>
                    <a:pt x="15527" y="6210"/>
                  </a:cubicBezTo>
                  <a:cubicBezTo>
                    <a:pt x="15088" y="3867"/>
                    <a:pt x="13664" y="2027"/>
                    <a:pt x="11600" y="866"/>
                  </a:cubicBezTo>
                  <a:cubicBezTo>
                    <a:pt x="11008" y="531"/>
                    <a:pt x="10417" y="307"/>
                    <a:pt x="9763" y="155"/>
                  </a:cubicBezTo>
                  <a:cubicBezTo>
                    <a:pt x="9533" y="100"/>
                    <a:pt x="9237" y="1"/>
                    <a:pt x="8802"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95"/>
            <p:cNvSpPr/>
            <p:nvPr/>
          </p:nvSpPr>
          <p:spPr>
            <a:xfrm>
              <a:off x="2840975" y="1505400"/>
              <a:ext cx="249225" cy="291025"/>
            </a:xfrm>
            <a:custGeom>
              <a:avLst/>
              <a:gdLst/>
              <a:ahLst/>
              <a:cxnLst/>
              <a:rect l="l" t="t" r="r" b="b"/>
              <a:pathLst>
                <a:path w="9969" h="11641" extrusionOk="0">
                  <a:moveTo>
                    <a:pt x="6057" y="1"/>
                  </a:moveTo>
                  <a:cubicBezTo>
                    <a:pt x="5772" y="1"/>
                    <a:pt x="5468" y="15"/>
                    <a:pt x="5142" y="45"/>
                  </a:cubicBezTo>
                  <a:cubicBezTo>
                    <a:pt x="3792" y="176"/>
                    <a:pt x="2214" y="1322"/>
                    <a:pt x="1487" y="2519"/>
                  </a:cubicBezTo>
                  <a:cubicBezTo>
                    <a:pt x="1" y="4961"/>
                    <a:pt x="712" y="8543"/>
                    <a:pt x="3416" y="10593"/>
                  </a:cubicBezTo>
                  <a:cubicBezTo>
                    <a:pt x="3912" y="11416"/>
                    <a:pt x="4467" y="11641"/>
                    <a:pt x="4796" y="11641"/>
                  </a:cubicBezTo>
                  <a:cubicBezTo>
                    <a:pt x="4957" y="11641"/>
                    <a:pt x="5063" y="11587"/>
                    <a:pt x="5084" y="11524"/>
                  </a:cubicBezTo>
                  <a:cubicBezTo>
                    <a:pt x="5147" y="11336"/>
                    <a:pt x="4284" y="3497"/>
                    <a:pt x="4284" y="3497"/>
                  </a:cubicBezTo>
                  <a:lnTo>
                    <a:pt x="9969" y="1860"/>
                  </a:lnTo>
                  <a:cubicBezTo>
                    <a:pt x="9969" y="1860"/>
                    <a:pt x="9335" y="1"/>
                    <a:pt x="6057"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95"/>
            <p:cNvSpPr/>
            <p:nvPr/>
          </p:nvSpPr>
          <p:spPr>
            <a:xfrm>
              <a:off x="2840975" y="1849625"/>
              <a:ext cx="715150" cy="774350"/>
            </a:xfrm>
            <a:custGeom>
              <a:avLst/>
              <a:gdLst/>
              <a:ahLst/>
              <a:cxnLst/>
              <a:rect l="l" t="t" r="r" b="b"/>
              <a:pathLst>
                <a:path w="28606" h="30974" extrusionOk="0">
                  <a:moveTo>
                    <a:pt x="14136" y="1"/>
                  </a:moveTo>
                  <a:cubicBezTo>
                    <a:pt x="12078" y="1"/>
                    <a:pt x="9878" y="432"/>
                    <a:pt x="9878" y="432"/>
                  </a:cubicBezTo>
                  <a:cubicBezTo>
                    <a:pt x="9878" y="432"/>
                    <a:pt x="6600" y="1484"/>
                    <a:pt x="5574" y="1651"/>
                  </a:cubicBezTo>
                  <a:cubicBezTo>
                    <a:pt x="4544" y="1824"/>
                    <a:pt x="1" y="6358"/>
                    <a:pt x="88" y="8926"/>
                  </a:cubicBezTo>
                  <a:cubicBezTo>
                    <a:pt x="141" y="10516"/>
                    <a:pt x="6088" y="18448"/>
                    <a:pt x="11495" y="24384"/>
                  </a:cubicBezTo>
                  <a:cubicBezTo>
                    <a:pt x="14826" y="28034"/>
                    <a:pt x="18816" y="30973"/>
                    <a:pt x="18816" y="30973"/>
                  </a:cubicBezTo>
                  <a:lnTo>
                    <a:pt x="28605" y="22177"/>
                  </a:lnTo>
                  <a:cubicBezTo>
                    <a:pt x="28605" y="22177"/>
                    <a:pt x="16216" y="145"/>
                    <a:pt x="15250" y="51"/>
                  </a:cubicBezTo>
                  <a:cubicBezTo>
                    <a:pt x="14893" y="16"/>
                    <a:pt x="14517" y="1"/>
                    <a:pt x="14136"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95"/>
            <p:cNvSpPr/>
            <p:nvPr/>
          </p:nvSpPr>
          <p:spPr>
            <a:xfrm>
              <a:off x="3058775" y="2380000"/>
              <a:ext cx="24325" cy="28250"/>
            </a:xfrm>
            <a:custGeom>
              <a:avLst/>
              <a:gdLst/>
              <a:ahLst/>
              <a:cxnLst/>
              <a:rect l="l" t="t" r="r" b="b"/>
              <a:pathLst>
                <a:path w="973" h="1130" extrusionOk="0">
                  <a:moveTo>
                    <a:pt x="968" y="1130"/>
                  </a:moveTo>
                  <a:lnTo>
                    <a:pt x="973" y="1130"/>
                  </a:lnTo>
                  <a:lnTo>
                    <a:pt x="968" y="1130"/>
                  </a:lnTo>
                  <a:close/>
                  <a:moveTo>
                    <a:pt x="953" y="1108"/>
                  </a:moveTo>
                  <a:lnTo>
                    <a:pt x="958" y="1114"/>
                  </a:lnTo>
                  <a:lnTo>
                    <a:pt x="953" y="1108"/>
                  </a:lnTo>
                  <a:close/>
                  <a:moveTo>
                    <a:pt x="931" y="1087"/>
                  </a:moveTo>
                  <a:cubicBezTo>
                    <a:pt x="936" y="1092"/>
                    <a:pt x="941" y="1098"/>
                    <a:pt x="946" y="1103"/>
                  </a:cubicBezTo>
                  <a:cubicBezTo>
                    <a:pt x="941" y="1098"/>
                    <a:pt x="936" y="1092"/>
                    <a:pt x="931" y="1087"/>
                  </a:cubicBezTo>
                  <a:close/>
                  <a:moveTo>
                    <a:pt x="11" y="15"/>
                  </a:moveTo>
                  <a:cubicBezTo>
                    <a:pt x="319" y="371"/>
                    <a:pt x="623" y="732"/>
                    <a:pt x="931" y="1087"/>
                  </a:cubicBezTo>
                  <a:cubicBezTo>
                    <a:pt x="623" y="732"/>
                    <a:pt x="319" y="371"/>
                    <a:pt x="11" y="15"/>
                  </a:cubicBezTo>
                  <a:close/>
                  <a:moveTo>
                    <a:pt x="0" y="0"/>
                  </a:moveTo>
                  <a:lnTo>
                    <a:pt x="5" y="5"/>
                  </a:lnTo>
                  <a:close/>
                </a:path>
              </a:pathLst>
            </a:custGeom>
            <a:solidFill>
              <a:srgbClr val="FCD0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95"/>
            <p:cNvSpPr/>
            <p:nvPr/>
          </p:nvSpPr>
          <p:spPr>
            <a:xfrm>
              <a:off x="3027150" y="1849725"/>
              <a:ext cx="528975" cy="774250"/>
            </a:xfrm>
            <a:custGeom>
              <a:avLst/>
              <a:gdLst/>
              <a:ahLst/>
              <a:cxnLst/>
              <a:rect l="l" t="t" r="r" b="b"/>
              <a:pathLst>
                <a:path w="21159" h="30970" extrusionOk="0">
                  <a:moveTo>
                    <a:pt x="6683" y="0"/>
                  </a:moveTo>
                  <a:cubicBezTo>
                    <a:pt x="6987" y="1840"/>
                    <a:pt x="7075" y="3718"/>
                    <a:pt x="6939" y="5579"/>
                  </a:cubicBezTo>
                  <a:cubicBezTo>
                    <a:pt x="6542" y="11002"/>
                    <a:pt x="4231" y="16467"/>
                    <a:pt x="0" y="19699"/>
                  </a:cubicBezTo>
                  <a:cubicBezTo>
                    <a:pt x="418" y="20201"/>
                    <a:pt x="837" y="20709"/>
                    <a:pt x="1265" y="21211"/>
                  </a:cubicBezTo>
                  <a:lnTo>
                    <a:pt x="1270" y="21216"/>
                  </a:lnTo>
                  <a:cubicBezTo>
                    <a:pt x="1276" y="21221"/>
                    <a:pt x="1276" y="21221"/>
                    <a:pt x="1276" y="21226"/>
                  </a:cubicBezTo>
                  <a:cubicBezTo>
                    <a:pt x="1584" y="21582"/>
                    <a:pt x="1888" y="21943"/>
                    <a:pt x="2196" y="22298"/>
                  </a:cubicBezTo>
                  <a:cubicBezTo>
                    <a:pt x="2201" y="22303"/>
                    <a:pt x="2206" y="22309"/>
                    <a:pt x="2211" y="22314"/>
                  </a:cubicBezTo>
                  <a:lnTo>
                    <a:pt x="2218" y="22319"/>
                  </a:lnTo>
                  <a:lnTo>
                    <a:pt x="2223" y="22325"/>
                  </a:lnTo>
                  <a:cubicBezTo>
                    <a:pt x="2228" y="22330"/>
                    <a:pt x="2233" y="22335"/>
                    <a:pt x="2233" y="22341"/>
                  </a:cubicBezTo>
                  <a:lnTo>
                    <a:pt x="2238" y="22341"/>
                  </a:lnTo>
                  <a:cubicBezTo>
                    <a:pt x="2839" y="23036"/>
                    <a:pt x="3446" y="23721"/>
                    <a:pt x="4048" y="24380"/>
                  </a:cubicBezTo>
                  <a:cubicBezTo>
                    <a:pt x="7379" y="28030"/>
                    <a:pt x="11369" y="30969"/>
                    <a:pt x="11369" y="30969"/>
                  </a:cubicBezTo>
                  <a:lnTo>
                    <a:pt x="21158" y="22173"/>
                  </a:lnTo>
                  <a:cubicBezTo>
                    <a:pt x="21158" y="22173"/>
                    <a:pt x="8769" y="141"/>
                    <a:pt x="7803" y="47"/>
                  </a:cubicBezTo>
                  <a:cubicBezTo>
                    <a:pt x="7620" y="32"/>
                    <a:pt x="7431" y="16"/>
                    <a:pt x="7243" y="10"/>
                  </a:cubicBezTo>
                  <a:cubicBezTo>
                    <a:pt x="7060" y="0"/>
                    <a:pt x="6872" y="0"/>
                    <a:pt x="6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95"/>
            <p:cNvSpPr/>
            <p:nvPr/>
          </p:nvSpPr>
          <p:spPr>
            <a:xfrm>
              <a:off x="2933550" y="1737550"/>
              <a:ext cx="167225" cy="192500"/>
            </a:xfrm>
            <a:custGeom>
              <a:avLst/>
              <a:gdLst/>
              <a:ahLst/>
              <a:cxnLst/>
              <a:rect l="l" t="t" r="r" b="b"/>
              <a:pathLst>
                <a:path w="6689" h="7700" extrusionOk="0">
                  <a:moveTo>
                    <a:pt x="910" y="1"/>
                  </a:moveTo>
                  <a:lnTo>
                    <a:pt x="0" y="942"/>
                  </a:lnTo>
                  <a:cubicBezTo>
                    <a:pt x="0" y="942"/>
                    <a:pt x="1495" y="3640"/>
                    <a:pt x="810" y="6960"/>
                  </a:cubicBezTo>
                  <a:cubicBezTo>
                    <a:pt x="1230" y="7482"/>
                    <a:pt x="1912" y="7700"/>
                    <a:pt x="2680" y="7700"/>
                  </a:cubicBezTo>
                  <a:cubicBezTo>
                    <a:pt x="4084" y="7700"/>
                    <a:pt x="5776" y="6973"/>
                    <a:pt x="6688" y="6040"/>
                  </a:cubicBezTo>
                  <a:cubicBezTo>
                    <a:pt x="6030" y="4994"/>
                    <a:pt x="5757" y="2186"/>
                    <a:pt x="5757" y="2186"/>
                  </a:cubicBezTo>
                  <a:lnTo>
                    <a:pt x="910" y="1"/>
                  </a:ln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95"/>
            <p:cNvSpPr/>
            <p:nvPr/>
          </p:nvSpPr>
          <p:spPr>
            <a:xfrm>
              <a:off x="3035775" y="1773350"/>
              <a:ext cx="31275" cy="14150"/>
            </a:xfrm>
            <a:custGeom>
              <a:avLst/>
              <a:gdLst/>
              <a:ahLst/>
              <a:cxnLst/>
              <a:rect l="l" t="t" r="r" b="b"/>
              <a:pathLst>
                <a:path w="1251" h="566" extrusionOk="0">
                  <a:moveTo>
                    <a:pt x="0" y="1"/>
                  </a:moveTo>
                  <a:lnTo>
                    <a:pt x="0" y="1"/>
                  </a:lnTo>
                  <a:lnTo>
                    <a:pt x="1250" y="565"/>
                  </a:lnTo>
                  <a:lnTo>
                    <a:pt x="1250" y="565"/>
                  </a:lnTo>
                  <a:close/>
                </a:path>
              </a:pathLst>
            </a:custGeom>
            <a:solidFill>
              <a:srgbClr val="FEEF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95"/>
            <p:cNvSpPr/>
            <p:nvPr/>
          </p:nvSpPr>
          <p:spPr>
            <a:xfrm>
              <a:off x="3067025" y="1787475"/>
              <a:ext cx="22475" cy="72725"/>
            </a:xfrm>
            <a:custGeom>
              <a:avLst/>
              <a:gdLst/>
              <a:ahLst/>
              <a:cxnLst/>
              <a:rect l="l" t="t" r="r" b="b"/>
              <a:pathLst>
                <a:path w="899" h="2909" extrusionOk="0">
                  <a:moveTo>
                    <a:pt x="0" y="0"/>
                  </a:moveTo>
                  <a:lnTo>
                    <a:pt x="0" y="0"/>
                  </a:lnTo>
                  <a:lnTo>
                    <a:pt x="418" y="189"/>
                  </a:lnTo>
                  <a:cubicBezTo>
                    <a:pt x="418" y="189"/>
                    <a:pt x="565" y="1690"/>
                    <a:pt x="899" y="2908"/>
                  </a:cubicBezTo>
                  <a:lnTo>
                    <a:pt x="899" y="2908"/>
                  </a:lnTo>
                  <a:cubicBezTo>
                    <a:pt x="565" y="1690"/>
                    <a:pt x="418" y="189"/>
                    <a:pt x="418" y="189"/>
                  </a:cubicBezTo>
                  <a:close/>
                </a:path>
              </a:pathLst>
            </a:custGeom>
            <a:solidFill>
              <a:srgbClr val="651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95"/>
            <p:cNvSpPr/>
            <p:nvPr/>
          </p:nvSpPr>
          <p:spPr>
            <a:xfrm>
              <a:off x="2993525" y="1754275"/>
              <a:ext cx="42275" cy="19100"/>
            </a:xfrm>
            <a:custGeom>
              <a:avLst/>
              <a:gdLst/>
              <a:ahLst/>
              <a:cxnLst/>
              <a:rect l="l" t="t" r="r" b="b"/>
              <a:pathLst>
                <a:path w="1691" h="764" extrusionOk="0">
                  <a:moveTo>
                    <a:pt x="1" y="0"/>
                  </a:moveTo>
                  <a:lnTo>
                    <a:pt x="1" y="0"/>
                  </a:lnTo>
                  <a:lnTo>
                    <a:pt x="1690" y="764"/>
                  </a:lnTo>
                  <a:lnTo>
                    <a:pt x="1690" y="764"/>
                  </a:lnTo>
                  <a:close/>
                </a:path>
              </a:pathLst>
            </a:custGeom>
            <a:solidFill>
              <a:srgbClr val="651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95"/>
            <p:cNvSpPr/>
            <p:nvPr/>
          </p:nvSpPr>
          <p:spPr>
            <a:xfrm>
              <a:off x="2991425" y="1754275"/>
              <a:ext cx="109350" cy="135850"/>
            </a:xfrm>
            <a:custGeom>
              <a:avLst/>
              <a:gdLst/>
              <a:ahLst/>
              <a:cxnLst/>
              <a:rect l="l" t="t" r="r" b="b"/>
              <a:pathLst>
                <a:path w="4374" h="5434" extrusionOk="0">
                  <a:moveTo>
                    <a:pt x="85" y="0"/>
                  </a:moveTo>
                  <a:lnTo>
                    <a:pt x="85" y="0"/>
                  </a:lnTo>
                  <a:cubicBezTo>
                    <a:pt x="1" y="749"/>
                    <a:pt x="27" y="1502"/>
                    <a:pt x="232" y="2228"/>
                  </a:cubicBezTo>
                  <a:cubicBezTo>
                    <a:pt x="451" y="2996"/>
                    <a:pt x="917" y="3667"/>
                    <a:pt x="1356" y="4325"/>
                  </a:cubicBezTo>
                  <a:cubicBezTo>
                    <a:pt x="1837" y="5052"/>
                    <a:pt x="2491" y="5392"/>
                    <a:pt x="3369" y="5429"/>
                  </a:cubicBezTo>
                  <a:cubicBezTo>
                    <a:pt x="3442" y="5429"/>
                    <a:pt x="3515" y="5434"/>
                    <a:pt x="3589" y="5434"/>
                  </a:cubicBezTo>
                  <a:cubicBezTo>
                    <a:pt x="3840" y="5434"/>
                    <a:pt x="4096" y="5419"/>
                    <a:pt x="4357" y="5387"/>
                  </a:cubicBezTo>
                  <a:cubicBezTo>
                    <a:pt x="4362" y="5381"/>
                    <a:pt x="4368" y="5376"/>
                    <a:pt x="4373" y="5371"/>
                  </a:cubicBezTo>
                  <a:cubicBezTo>
                    <a:pt x="4195" y="5089"/>
                    <a:pt x="4048" y="4681"/>
                    <a:pt x="3923" y="4236"/>
                  </a:cubicBezTo>
                  <a:cubicBezTo>
                    <a:pt x="3589" y="3018"/>
                    <a:pt x="3442" y="1517"/>
                    <a:pt x="3442" y="1517"/>
                  </a:cubicBezTo>
                  <a:lnTo>
                    <a:pt x="3024" y="1328"/>
                  </a:lnTo>
                  <a:lnTo>
                    <a:pt x="1774" y="764"/>
                  </a:lnTo>
                  <a:lnTo>
                    <a:pt x="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95"/>
            <p:cNvSpPr/>
            <p:nvPr/>
          </p:nvSpPr>
          <p:spPr>
            <a:xfrm>
              <a:off x="2899650" y="1724550"/>
              <a:ext cx="74925" cy="73725"/>
            </a:xfrm>
            <a:custGeom>
              <a:avLst/>
              <a:gdLst/>
              <a:ahLst/>
              <a:cxnLst/>
              <a:rect l="l" t="t" r="r" b="b"/>
              <a:pathLst>
                <a:path w="2997" h="2949" extrusionOk="0">
                  <a:moveTo>
                    <a:pt x="1112" y="0"/>
                  </a:moveTo>
                  <a:cubicBezTo>
                    <a:pt x="750" y="0"/>
                    <a:pt x="385" y="174"/>
                    <a:pt x="273" y="552"/>
                  </a:cubicBezTo>
                  <a:cubicBezTo>
                    <a:pt x="1" y="1467"/>
                    <a:pt x="885" y="2899"/>
                    <a:pt x="1946" y="2947"/>
                  </a:cubicBezTo>
                  <a:cubicBezTo>
                    <a:pt x="1975" y="2948"/>
                    <a:pt x="2002" y="2948"/>
                    <a:pt x="2029" y="2948"/>
                  </a:cubicBezTo>
                  <a:cubicBezTo>
                    <a:pt x="2997" y="2948"/>
                    <a:pt x="2799" y="2157"/>
                    <a:pt x="2799" y="2157"/>
                  </a:cubicBezTo>
                  <a:lnTo>
                    <a:pt x="2078" y="458"/>
                  </a:lnTo>
                  <a:cubicBezTo>
                    <a:pt x="2078" y="458"/>
                    <a:pt x="1832" y="185"/>
                    <a:pt x="1487" y="65"/>
                  </a:cubicBezTo>
                  <a:cubicBezTo>
                    <a:pt x="1370" y="22"/>
                    <a:pt x="1241" y="0"/>
                    <a:pt x="1112"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95"/>
            <p:cNvSpPr/>
            <p:nvPr/>
          </p:nvSpPr>
          <p:spPr>
            <a:xfrm>
              <a:off x="2913525" y="1735575"/>
              <a:ext cx="50100" cy="50350"/>
            </a:xfrm>
            <a:custGeom>
              <a:avLst/>
              <a:gdLst/>
              <a:ahLst/>
              <a:cxnLst/>
              <a:rect l="l" t="t" r="r" b="b"/>
              <a:pathLst>
                <a:path w="2004" h="2014" extrusionOk="0">
                  <a:moveTo>
                    <a:pt x="659" y="0"/>
                  </a:moveTo>
                  <a:cubicBezTo>
                    <a:pt x="450" y="0"/>
                    <a:pt x="256" y="90"/>
                    <a:pt x="189" y="319"/>
                  </a:cubicBezTo>
                  <a:cubicBezTo>
                    <a:pt x="0" y="937"/>
                    <a:pt x="575" y="1982"/>
                    <a:pt x="1297" y="2014"/>
                  </a:cubicBezTo>
                  <a:lnTo>
                    <a:pt x="1355" y="2014"/>
                  </a:lnTo>
                  <a:cubicBezTo>
                    <a:pt x="2003" y="2014"/>
                    <a:pt x="1873" y="1480"/>
                    <a:pt x="1873" y="1480"/>
                  </a:cubicBezTo>
                  <a:lnTo>
                    <a:pt x="1381" y="331"/>
                  </a:lnTo>
                  <a:cubicBezTo>
                    <a:pt x="1381" y="331"/>
                    <a:pt x="1214" y="147"/>
                    <a:pt x="983" y="63"/>
                  </a:cubicBezTo>
                  <a:cubicBezTo>
                    <a:pt x="879" y="27"/>
                    <a:pt x="770" y="0"/>
                    <a:pt x="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95"/>
            <p:cNvSpPr/>
            <p:nvPr/>
          </p:nvSpPr>
          <p:spPr>
            <a:xfrm>
              <a:off x="2893650" y="1578500"/>
              <a:ext cx="248050" cy="265150"/>
            </a:xfrm>
            <a:custGeom>
              <a:avLst/>
              <a:gdLst/>
              <a:ahLst/>
              <a:cxnLst/>
              <a:rect l="l" t="t" r="r" b="b"/>
              <a:pathLst>
                <a:path w="9922" h="10606" extrusionOk="0">
                  <a:moveTo>
                    <a:pt x="4888" y="1"/>
                  </a:moveTo>
                  <a:cubicBezTo>
                    <a:pt x="3494" y="1"/>
                    <a:pt x="2080" y="484"/>
                    <a:pt x="1413" y="1896"/>
                  </a:cubicBezTo>
                  <a:cubicBezTo>
                    <a:pt x="1" y="4888"/>
                    <a:pt x="2777" y="8830"/>
                    <a:pt x="3974" y="9725"/>
                  </a:cubicBezTo>
                  <a:cubicBezTo>
                    <a:pt x="4754" y="10312"/>
                    <a:pt x="5677" y="10605"/>
                    <a:pt x="6548" y="10605"/>
                  </a:cubicBezTo>
                  <a:cubicBezTo>
                    <a:pt x="8022" y="10605"/>
                    <a:pt x="9349" y="9765"/>
                    <a:pt x="9586" y="8082"/>
                  </a:cubicBezTo>
                  <a:cubicBezTo>
                    <a:pt x="9921" y="5677"/>
                    <a:pt x="9246" y="2304"/>
                    <a:pt x="8415" y="1190"/>
                  </a:cubicBezTo>
                  <a:cubicBezTo>
                    <a:pt x="7974" y="603"/>
                    <a:pt x="6443" y="1"/>
                    <a:pt x="4888"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95"/>
            <p:cNvSpPr/>
            <p:nvPr/>
          </p:nvSpPr>
          <p:spPr>
            <a:xfrm>
              <a:off x="2755975" y="1977575"/>
              <a:ext cx="254050" cy="480725"/>
            </a:xfrm>
            <a:custGeom>
              <a:avLst/>
              <a:gdLst/>
              <a:ahLst/>
              <a:cxnLst/>
              <a:rect l="l" t="t" r="r" b="b"/>
              <a:pathLst>
                <a:path w="10162" h="19229" extrusionOk="0">
                  <a:moveTo>
                    <a:pt x="6662" y="0"/>
                  </a:moveTo>
                  <a:cubicBezTo>
                    <a:pt x="5427" y="0"/>
                    <a:pt x="4116" y="1000"/>
                    <a:pt x="3259" y="3750"/>
                  </a:cubicBezTo>
                  <a:cubicBezTo>
                    <a:pt x="2129" y="7390"/>
                    <a:pt x="1" y="18931"/>
                    <a:pt x="3150" y="19214"/>
                  </a:cubicBezTo>
                  <a:cubicBezTo>
                    <a:pt x="3259" y="19224"/>
                    <a:pt x="3366" y="19229"/>
                    <a:pt x="3470" y="19229"/>
                  </a:cubicBezTo>
                  <a:cubicBezTo>
                    <a:pt x="5360" y="19229"/>
                    <a:pt x="6520" y="17633"/>
                    <a:pt x="7134" y="16583"/>
                  </a:cubicBezTo>
                  <a:cubicBezTo>
                    <a:pt x="8661" y="13979"/>
                    <a:pt x="9551" y="7505"/>
                    <a:pt x="9937" y="4143"/>
                  </a:cubicBezTo>
                  <a:cubicBezTo>
                    <a:pt x="10162" y="2199"/>
                    <a:pt x="8495" y="0"/>
                    <a:pt x="6662" y="0"/>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95"/>
            <p:cNvSpPr/>
            <p:nvPr/>
          </p:nvSpPr>
          <p:spPr>
            <a:xfrm>
              <a:off x="2886200" y="1536275"/>
              <a:ext cx="241200" cy="229275"/>
            </a:xfrm>
            <a:custGeom>
              <a:avLst/>
              <a:gdLst/>
              <a:ahLst/>
              <a:cxnLst/>
              <a:rect l="l" t="t" r="r" b="b"/>
              <a:pathLst>
                <a:path w="9648" h="9171" extrusionOk="0">
                  <a:moveTo>
                    <a:pt x="5888" y="1"/>
                  </a:moveTo>
                  <a:cubicBezTo>
                    <a:pt x="4424" y="1"/>
                    <a:pt x="2744" y="625"/>
                    <a:pt x="1784" y="1619"/>
                  </a:cubicBezTo>
                  <a:cubicBezTo>
                    <a:pt x="0" y="3464"/>
                    <a:pt x="821" y="5578"/>
                    <a:pt x="1250" y="6812"/>
                  </a:cubicBezTo>
                  <a:cubicBezTo>
                    <a:pt x="1654" y="7980"/>
                    <a:pt x="2446" y="9171"/>
                    <a:pt x="2752" y="9171"/>
                  </a:cubicBezTo>
                  <a:cubicBezTo>
                    <a:pt x="2783" y="9171"/>
                    <a:pt x="2809" y="9159"/>
                    <a:pt x="2829" y="9133"/>
                  </a:cubicBezTo>
                  <a:cubicBezTo>
                    <a:pt x="2908" y="9034"/>
                    <a:pt x="2783" y="8177"/>
                    <a:pt x="2365" y="6916"/>
                  </a:cubicBezTo>
                  <a:cubicBezTo>
                    <a:pt x="1925" y="5598"/>
                    <a:pt x="2746" y="5159"/>
                    <a:pt x="2746" y="5159"/>
                  </a:cubicBezTo>
                  <a:cubicBezTo>
                    <a:pt x="2746" y="5159"/>
                    <a:pt x="3542" y="5284"/>
                    <a:pt x="4557" y="5284"/>
                  </a:cubicBezTo>
                  <a:cubicBezTo>
                    <a:pt x="6641" y="5284"/>
                    <a:pt x="9647" y="4756"/>
                    <a:pt x="8592" y="1535"/>
                  </a:cubicBezTo>
                  <a:cubicBezTo>
                    <a:pt x="8240" y="459"/>
                    <a:pt x="7143" y="1"/>
                    <a:pt x="588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95"/>
            <p:cNvSpPr/>
            <p:nvPr/>
          </p:nvSpPr>
          <p:spPr>
            <a:xfrm>
              <a:off x="2779375" y="2225600"/>
              <a:ext cx="450050" cy="277450"/>
            </a:xfrm>
            <a:custGeom>
              <a:avLst/>
              <a:gdLst/>
              <a:ahLst/>
              <a:cxnLst/>
              <a:rect l="l" t="t" r="r" b="b"/>
              <a:pathLst>
                <a:path w="18002" h="11098" extrusionOk="0">
                  <a:moveTo>
                    <a:pt x="16453" y="0"/>
                  </a:moveTo>
                  <a:cubicBezTo>
                    <a:pt x="16452" y="0"/>
                    <a:pt x="14633" y="387"/>
                    <a:pt x="13546" y="648"/>
                  </a:cubicBezTo>
                  <a:cubicBezTo>
                    <a:pt x="11396" y="1171"/>
                    <a:pt x="2935" y="2808"/>
                    <a:pt x="1444" y="5433"/>
                  </a:cubicBezTo>
                  <a:cubicBezTo>
                    <a:pt x="1" y="7975"/>
                    <a:pt x="1319" y="10171"/>
                    <a:pt x="2547" y="10663"/>
                  </a:cubicBezTo>
                  <a:cubicBezTo>
                    <a:pt x="3306" y="10964"/>
                    <a:pt x="3960" y="11098"/>
                    <a:pt x="4581" y="11098"/>
                  </a:cubicBezTo>
                  <a:cubicBezTo>
                    <a:pt x="6228" y="11098"/>
                    <a:pt x="7634" y="10152"/>
                    <a:pt x="10099" y="8863"/>
                  </a:cubicBezTo>
                  <a:cubicBezTo>
                    <a:pt x="13860" y="6898"/>
                    <a:pt x="18001" y="3676"/>
                    <a:pt x="18001" y="3676"/>
                  </a:cubicBezTo>
                  <a:cubicBezTo>
                    <a:pt x="16751" y="2619"/>
                    <a:pt x="16020" y="1443"/>
                    <a:pt x="16453" y="0"/>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7" name="Google Shape;4417;p95"/>
          <p:cNvSpPr/>
          <p:nvPr/>
        </p:nvSpPr>
        <p:spPr>
          <a:xfrm>
            <a:off x="3075175" y="2013650"/>
            <a:ext cx="347900" cy="554075"/>
          </a:xfrm>
          <a:custGeom>
            <a:avLst/>
            <a:gdLst/>
            <a:ahLst/>
            <a:cxnLst/>
            <a:rect l="l" t="t" r="r" b="b"/>
            <a:pathLst>
              <a:path w="13916" h="22163" extrusionOk="0">
                <a:moveTo>
                  <a:pt x="0" y="0"/>
                </a:moveTo>
                <a:lnTo>
                  <a:pt x="0" y="0"/>
                </a:lnTo>
                <a:cubicBezTo>
                  <a:pt x="188" y="6"/>
                  <a:pt x="377" y="22"/>
                  <a:pt x="560" y="37"/>
                </a:cubicBezTo>
                <a:cubicBezTo>
                  <a:pt x="1526" y="131"/>
                  <a:pt x="13915" y="22163"/>
                  <a:pt x="13915" y="22163"/>
                </a:cubicBezTo>
                <a:lnTo>
                  <a:pt x="13915" y="22163"/>
                </a:lnTo>
                <a:cubicBezTo>
                  <a:pt x="13915" y="22163"/>
                  <a:pt x="1526" y="131"/>
                  <a:pt x="560" y="37"/>
                </a:cubicBezTo>
                <a:cubicBezTo>
                  <a:pt x="377" y="22"/>
                  <a:pt x="188" y="6"/>
                  <a:pt x="0" y="0"/>
                </a:cubicBezTo>
                <a:close/>
              </a:path>
            </a:pathLst>
          </a:custGeom>
          <a:solidFill>
            <a:srgbClr val="FCD0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95"/>
          <p:cNvSpPr/>
          <p:nvPr/>
        </p:nvSpPr>
        <p:spPr>
          <a:xfrm>
            <a:off x="3061175" y="2013400"/>
            <a:ext cx="14025" cy="275"/>
          </a:xfrm>
          <a:custGeom>
            <a:avLst/>
            <a:gdLst/>
            <a:ahLst/>
            <a:cxnLst/>
            <a:rect l="l" t="t" r="r" b="b"/>
            <a:pathLst>
              <a:path w="561" h="11" extrusionOk="0">
                <a:moveTo>
                  <a:pt x="0" y="0"/>
                </a:moveTo>
                <a:cubicBezTo>
                  <a:pt x="189" y="0"/>
                  <a:pt x="372" y="0"/>
                  <a:pt x="560" y="10"/>
                </a:cubicBezTo>
                <a:cubicBezTo>
                  <a:pt x="377" y="0"/>
                  <a:pt x="189" y="0"/>
                  <a:pt x="5" y="0"/>
                </a:cubicBezTo>
                <a:close/>
              </a:path>
            </a:pathLst>
          </a:custGeom>
          <a:solidFill>
            <a:srgbClr val="6415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95"/>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4420" name="Google Shape;4420;p95"/>
          <p:cNvGrpSpPr/>
          <p:nvPr/>
        </p:nvGrpSpPr>
        <p:grpSpPr>
          <a:xfrm>
            <a:off x="299286" y="189025"/>
            <a:ext cx="133205" cy="119344"/>
            <a:chOff x="222150" y="185025"/>
            <a:chExt cx="170100" cy="152400"/>
          </a:xfrm>
        </p:grpSpPr>
        <p:cxnSp>
          <p:nvCxnSpPr>
            <p:cNvPr id="4421" name="Google Shape;4421;p9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422" name="Google Shape;4422;p9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423" name="Google Shape;4423;p9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424" name="Google Shape;4424;p95"/>
          <p:cNvGrpSpPr/>
          <p:nvPr/>
        </p:nvGrpSpPr>
        <p:grpSpPr>
          <a:xfrm>
            <a:off x="286625" y="3999999"/>
            <a:ext cx="145867" cy="958251"/>
            <a:chOff x="286625" y="3923799"/>
            <a:chExt cx="145867" cy="958251"/>
          </a:xfrm>
        </p:grpSpPr>
        <p:sp>
          <p:nvSpPr>
            <p:cNvPr id="4425" name="Google Shape;4425;p9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6" name="Google Shape;4426;p95"/>
            <p:cNvGrpSpPr/>
            <p:nvPr/>
          </p:nvGrpSpPr>
          <p:grpSpPr>
            <a:xfrm>
              <a:off x="298112" y="4342643"/>
              <a:ext cx="110182" cy="126862"/>
              <a:chOff x="281100" y="2027800"/>
              <a:chExt cx="140700" cy="162000"/>
            </a:xfrm>
          </p:grpSpPr>
          <p:sp>
            <p:nvSpPr>
              <p:cNvPr id="4427" name="Google Shape;4427;p9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8" name="Google Shape;4428;p95"/>
              <p:cNvGrpSpPr/>
              <p:nvPr/>
            </p:nvGrpSpPr>
            <p:grpSpPr>
              <a:xfrm>
                <a:off x="308875" y="2088450"/>
                <a:ext cx="85200" cy="40700"/>
                <a:chOff x="308875" y="2087000"/>
                <a:chExt cx="85200" cy="40700"/>
              </a:xfrm>
            </p:grpSpPr>
            <p:cxnSp>
              <p:nvCxnSpPr>
                <p:cNvPr id="4429" name="Google Shape;4429;p9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430" name="Google Shape;4430;p9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431" name="Google Shape;4431;p95"/>
            <p:cNvGrpSpPr/>
            <p:nvPr/>
          </p:nvGrpSpPr>
          <p:grpSpPr>
            <a:xfrm>
              <a:off x="286625" y="3923799"/>
              <a:ext cx="133200" cy="133200"/>
              <a:chOff x="286625" y="3648899"/>
              <a:chExt cx="133200" cy="133200"/>
            </a:xfrm>
          </p:grpSpPr>
          <p:sp>
            <p:nvSpPr>
              <p:cNvPr id="4432" name="Google Shape;4432;p9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9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34" name="Google Shape;4434;p9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435" name="Google Shape;4435;p95">
            <a:hlinkClick r:id="rId4"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95"/>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grpSp>
        <p:nvGrpSpPr>
          <p:cNvPr id="4437" name="Google Shape;4437;p95"/>
          <p:cNvGrpSpPr/>
          <p:nvPr/>
        </p:nvGrpSpPr>
        <p:grpSpPr>
          <a:xfrm>
            <a:off x="3093975" y="1970400"/>
            <a:ext cx="1880425" cy="1530050"/>
            <a:chOff x="3731950" y="1806725"/>
            <a:chExt cx="1880425" cy="1530050"/>
          </a:xfrm>
        </p:grpSpPr>
        <p:sp>
          <p:nvSpPr>
            <p:cNvPr id="4438" name="Google Shape;4438;p95"/>
            <p:cNvSpPr/>
            <p:nvPr/>
          </p:nvSpPr>
          <p:spPr>
            <a:xfrm>
              <a:off x="3736650" y="1810125"/>
              <a:ext cx="1872325" cy="1526650"/>
            </a:xfrm>
            <a:custGeom>
              <a:avLst/>
              <a:gdLst/>
              <a:ahLst/>
              <a:cxnLst/>
              <a:rect l="l" t="t" r="r" b="b"/>
              <a:pathLst>
                <a:path w="74893" h="61066" extrusionOk="0">
                  <a:moveTo>
                    <a:pt x="4613" y="1"/>
                  </a:moveTo>
                  <a:cubicBezTo>
                    <a:pt x="2067" y="1"/>
                    <a:pt x="1" y="2065"/>
                    <a:pt x="1" y="4618"/>
                  </a:cubicBezTo>
                  <a:lnTo>
                    <a:pt x="1" y="56448"/>
                  </a:lnTo>
                  <a:cubicBezTo>
                    <a:pt x="1" y="59000"/>
                    <a:pt x="2067" y="61065"/>
                    <a:pt x="4613" y="61065"/>
                  </a:cubicBezTo>
                  <a:lnTo>
                    <a:pt x="70281" y="61065"/>
                  </a:lnTo>
                  <a:cubicBezTo>
                    <a:pt x="72827" y="61065"/>
                    <a:pt x="74893" y="59000"/>
                    <a:pt x="74893" y="56448"/>
                  </a:cubicBezTo>
                  <a:lnTo>
                    <a:pt x="74893" y="4618"/>
                  </a:lnTo>
                  <a:cubicBezTo>
                    <a:pt x="74893" y="2065"/>
                    <a:pt x="72827" y="1"/>
                    <a:pt x="70281"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95"/>
            <p:cNvSpPr/>
            <p:nvPr/>
          </p:nvSpPr>
          <p:spPr>
            <a:xfrm>
              <a:off x="3822150" y="2364575"/>
              <a:ext cx="1037575" cy="724700"/>
            </a:xfrm>
            <a:custGeom>
              <a:avLst/>
              <a:gdLst/>
              <a:ahLst/>
              <a:cxnLst/>
              <a:rect l="l" t="t" r="r" b="b"/>
              <a:pathLst>
                <a:path w="41503" h="28988" extrusionOk="0">
                  <a:moveTo>
                    <a:pt x="2967" y="0"/>
                  </a:moveTo>
                  <a:cubicBezTo>
                    <a:pt x="1329" y="0"/>
                    <a:pt x="1" y="1329"/>
                    <a:pt x="1" y="2966"/>
                  </a:cubicBezTo>
                  <a:lnTo>
                    <a:pt x="1" y="26028"/>
                  </a:lnTo>
                  <a:cubicBezTo>
                    <a:pt x="1" y="27664"/>
                    <a:pt x="1329" y="28987"/>
                    <a:pt x="2967" y="28987"/>
                  </a:cubicBezTo>
                  <a:lnTo>
                    <a:pt x="38542" y="28987"/>
                  </a:lnTo>
                  <a:cubicBezTo>
                    <a:pt x="40180" y="28987"/>
                    <a:pt x="41503" y="27664"/>
                    <a:pt x="41503" y="26028"/>
                  </a:cubicBezTo>
                  <a:lnTo>
                    <a:pt x="41503" y="2966"/>
                  </a:lnTo>
                  <a:cubicBezTo>
                    <a:pt x="41503" y="1329"/>
                    <a:pt x="40180" y="0"/>
                    <a:pt x="38542"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95"/>
            <p:cNvSpPr/>
            <p:nvPr/>
          </p:nvSpPr>
          <p:spPr>
            <a:xfrm>
              <a:off x="4260900" y="2480025"/>
              <a:ext cx="513050" cy="513050"/>
            </a:xfrm>
            <a:custGeom>
              <a:avLst/>
              <a:gdLst/>
              <a:ahLst/>
              <a:cxnLst/>
              <a:rect l="l" t="t" r="r" b="b"/>
              <a:pathLst>
                <a:path w="20522" h="20522" extrusionOk="0">
                  <a:moveTo>
                    <a:pt x="10261" y="1"/>
                  </a:moveTo>
                  <a:cubicBezTo>
                    <a:pt x="4593" y="1"/>
                    <a:pt x="1" y="4597"/>
                    <a:pt x="1" y="10261"/>
                  </a:cubicBezTo>
                  <a:cubicBezTo>
                    <a:pt x="1" y="15929"/>
                    <a:pt x="4593" y="20521"/>
                    <a:pt x="10261" y="20521"/>
                  </a:cubicBezTo>
                  <a:cubicBezTo>
                    <a:pt x="15925" y="20521"/>
                    <a:pt x="20521" y="15929"/>
                    <a:pt x="20521" y="10261"/>
                  </a:cubicBezTo>
                  <a:cubicBezTo>
                    <a:pt x="20521" y="4597"/>
                    <a:pt x="15925" y="1"/>
                    <a:pt x="10261" y="1"/>
                  </a:cubicBezTo>
                  <a:close/>
                </a:path>
              </a:pathLst>
            </a:custGeom>
            <a:solidFill>
              <a:srgbClr val="EDE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95"/>
            <p:cNvSpPr/>
            <p:nvPr/>
          </p:nvSpPr>
          <p:spPr>
            <a:xfrm>
              <a:off x="4277375" y="2468275"/>
              <a:ext cx="416300" cy="513025"/>
            </a:xfrm>
            <a:custGeom>
              <a:avLst/>
              <a:gdLst/>
              <a:ahLst/>
              <a:cxnLst/>
              <a:rect l="l" t="t" r="r" b="b"/>
              <a:pathLst>
                <a:path w="16652" h="20521" extrusionOk="0">
                  <a:moveTo>
                    <a:pt x="10261" y="0"/>
                  </a:moveTo>
                  <a:cubicBezTo>
                    <a:pt x="4598" y="0"/>
                    <a:pt x="1" y="4596"/>
                    <a:pt x="1" y="10260"/>
                  </a:cubicBezTo>
                  <a:cubicBezTo>
                    <a:pt x="1" y="15928"/>
                    <a:pt x="4598" y="20521"/>
                    <a:pt x="10261" y="20521"/>
                  </a:cubicBezTo>
                  <a:cubicBezTo>
                    <a:pt x="12677" y="20521"/>
                    <a:pt x="14900" y="19683"/>
                    <a:pt x="16652" y="18282"/>
                  </a:cubicBezTo>
                  <a:lnTo>
                    <a:pt x="10261" y="10260"/>
                  </a:lnTo>
                  <a:lnTo>
                    <a:pt x="10261" y="0"/>
                  </a:ln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95"/>
            <p:cNvSpPr/>
            <p:nvPr/>
          </p:nvSpPr>
          <p:spPr>
            <a:xfrm>
              <a:off x="4533900" y="2468275"/>
              <a:ext cx="204500" cy="256525"/>
            </a:xfrm>
            <a:custGeom>
              <a:avLst/>
              <a:gdLst/>
              <a:ahLst/>
              <a:cxnLst/>
              <a:rect l="l" t="t" r="r" b="b"/>
              <a:pathLst>
                <a:path w="8180" h="10261" extrusionOk="0">
                  <a:moveTo>
                    <a:pt x="0" y="0"/>
                  </a:moveTo>
                  <a:lnTo>
                    <a:pt x="0" y="10260"/>
                  </a:lnTo>
                  <a:lnTo>
                    <a:pt x="8179" y="4063"/>
                  </a:lnTo>
                  <a:cubicBezTo>
                    <a:pt x="6302" y="1594"/>
                    <a:pt x="3337" y="0"/>
                    <a:pt x="0"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95"/>
            <p:cNvSpPr/>
            <p:nvPr/>
          </p:nvSpPr>
          <p:spPr>
            <a:xfrm>
              <a:off x="4533900" y="2569825"/>
              <a:ext cx="256525" cy="355500"/>
            </a:xfrm>
            <a:custGeom>
              <a:avLst/>
              <a:gdLst/>
              <a:ahLst/>
              <a:cxnLst/>
              <a:rect l="l" t="t" r="r" b="b"/>
              <a:pathLst>
                <a:path w="10261" h="14220" extrusionOk="0">
                  <a:moveTo>
                    <a:pt x="8179" y="1"/>
                  </a:moveTo>
                  <a:lnTo>
                    <a:pt x="0" y="6198"/>
                  </a:lnTo>
                  <a:lnTo>
                    <a:pt x="6391" y="14220"/>
                  </a:lnTo>
                  <a:cubicBezTo>
                    <a:pt x="8749" y="12342"/>
                    <a:pt x="10260" y="9445"/>
                    <a:pt x="10260" y="6198"/>
                  </a:cubicBezTo>
                  <a:cubicBezTo>
                    <a:pt x="10260" y="3870"/>
                    <a:pt x="9482" y="1721"/>
                    <a:pt x="8179"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95"/>
            <p:cNvSpPr/>
            <p:nvPr/>
          </p:nvSpPr>
          <p:spPr>
            <a:xfrm>
              <a:off x="3863350" y="2450075"/>
              <a:ext cx="436300" cy="16500"/>
            </a:xfrm>
            <a:custGeom>
              <a:avLst/>
              <a:gdLst/>
              <a:ahLst/>
              <a:cxnLst/>
              <a:rect l="l" t="t" r="r" b="b"/>
              <a:pathLst>
                <a:path w="17452" h="660" extrusionOk="0">
                  <a:moveTo>
                    <a:pt x="267" y="0"/>
                  </a:moveTo>
                  <a:cubicBezTo>
                    <a:pt x="120" y="0"/>
                    <a:pt x="1" y="121"/>
                    <a:pt x="1" y="262"/>
                  </a:cubicBezTo>
                  <a:lnTo>
                    <a:pt x="1" y="398"/>
                  </a:lnTo>
                  <a:cubicBezTo>
                    <a:pt x="1" y="545"/>
                    <a:pt x="120" y="659"/>
                    <a:pt x="267" y="659"/>
                  </a:cubicBezTo>
                  <a:lnTo>
                    <a:pt x="17189" y="659"/>
                  </a:lnTo>
                  <a:cubicBezTo>
                    <a:pt x="17336" y="659"/>
                    <a:pt x="17452" y="545"/>
                    <a:pt x="17452" y="398"/>
                  </a:cubicBezTo>
                  <a:lnTo>
                    <a:pt x="17452" y="262"/>
                  </a:lnTo>
                  <a:cubicBezTo>
                    <a:pt x="17452" y="121"/>
                    <a:pt x="17336" y="0"/>
                    <a:pt x="1718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95"/>
            <p:cNvSpPr/>
            <p:nvPr/>
          </p:nvSpPr>
          <p:spPr>
            <a:xfrm>
              <a:off x="3863350" y="2508775"/>
              <a:ext cx="436300" cy="16625"/>
            </a:xfrm>
            <a:custGeom>
              <a:avLst/>
              <a:gdLst/>
              <a:ahLst/>
              <a:cxnLst/>
              <a:rect l="l" t="t" r="r" b="b"/>
              <a:pathLst>
                <a:path w="17452" h="665" extrusionOk="0">
                  <a:moveTo>
                    <a:pt x="267" y="0"/>
                  </a:moveTo>
                  <a:cubicBezTo>
                    <a:pt x="120" y="0"/>
                    <a:pt x="1" y="121"/>
                    <a:pt x="1" y="268"/>
                  </a:cubicBezTo>
                  <a:lnTo>
                    <a:pt x="1" y="398"/>
                  </a:lnTo>
                  <a:cubicBezTo>
                    <a:pt x="1" y="545"/>
                    <a:pt x="120" y="664"/>
                    <a:pt x="267" y="664"/>
                  </a:cubicBezTo>
                  <a:lnTo>
                    <a:pt x="17189" y="664"/>
                  </a:lnTo>
                  <a:cubicBezTo>
                    <a:pt x="17336" y="664"/>
                    <a:pt x="17452" y="545"/>
                    <a:pt x="17452" y="398"/>
                  </a:cubicBezTo>
                  <a:lnTo>
                    <a:pt x="17452" y="268"/>
                  </a:lnTo>
                  <a:cubicBezTo>
                    <a:pt x="17452" y="121"/>
                    <a:pt x="17336" y="0"/>
                    <a:pt x="17189"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95"/>
            <p:cNvSpPr/>
            <p:nvPr/>
          </p:nvSpPr>
          <p:spPr>
            <a:xfrm>
              <a:off x="3863350" y="2567600"/>
              <a:ext cx="277325" cy="16500"/>
            </a:xfrm>
            <a:custGeom>
              <a:avLst/>
              <a:gdLst/>
              <a:ahLst/>
              <a:cxnLst/>
              <a:rect l="l" t="t" r="r" b="b"/>
              <a:pathLst>
                <a:path w="11093" h="660" extrusionOk="0">
                  <a:moveTo>
                    <a:pt x="267" y="1"/>
                  </a:moveTo>
                  <a:cubicBezTo>
                    <a:pt x="120" y="1"/>
                    <a:pt x="1" y="116"/>
                    <a:pt x="1" y="263"/>
                  </a:cubicBezTo>
                  <a:lnTo>
                    <a:pt x="1" y="399"/>
                  </a:lnTo>
                  <a:cubicBezTo>
                    <a:pt x="1" y="545"/>
                    <a:pt x="120" y="660"/>
                    <a:pt x="267" y="660"/>
                  </a:cubicBezTo>
                  <a:lnTo>
                    <a:pt x="10826" y="660"/>
                  </a:lnTo>
                  <a:cubicBezTo>
                    <a:pt x="10972" y="660"/>
                    <a:pt x="11092" y="545"/>
                    <a:pt x="11092" y="399"/>
                  </a:cubicBezTo>
                  <a:lnTo>
                    <a:pt x="11092" y="263"/>
                  </a:lnTo>
                  <a:cubicBezTo>
                    <a:pt x="11092" y="116"/>
                    <a:pt x="10972" y="1"/>
                    <a:pt x="10826"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95"/>
            <p:cNvSpPr/>
            <p:nvPr/>
          </p:nvSpPr>
          <p:spPr>
            <a:xfrm>
              <a:off x="3863350" y="2626300"/>
              <a:ext cx="277325" cy="16500"/>
            </a:xfrm>
            <a:custGeom>
              <a:avLst/>
              <a:gdLst/>
              <a:ahLst/>
              <a:cxnLst/>
              <a:rect l="l" t="t" r="r" b="b"/>
              <a:pathLst>
                <a:path w="11093" h="660" extrusionOk="0">
                  <a:moveTo>
                    <a:pt x="267" y="1"/>
                  </a:moveTo>
                  <a:cubicBezTo>
                    <a:pt x="120" y="1"/>
                    <a:pt x="1" y="121"/>
                    <a:pt x="1" y="262"/>
                  </a:cubicBezTo>
                  <a:lnTo>
                    <a:pt x="1" y="399"/>
                  </a:lnTo>
                  <a:cubicBezTo>
                    <a:pt x="1" y="544"/>
                    <a:pt x="120" y="660"/>
                    <a:pt x="267" y="660"/>
                  </a:cubicBezTo>
                  <a:lnTo>
                    <a:pt x="10826" y="660"/>
                  </a:lnTo>
                  <a:cubicBezTo>
                    <a:pt x="10972" y="660"/>
                    <a:pt x="11092" y="544"/>
                    <a:pt x="11092" y="399"/>
                  </a:cubicBezTo>
                  <a:lnTo>
                    <a:pt x="11092" y="262"/>
                  </a:lnTo>
                  <a:cubicBezTo>
                    <a:pt x="11092" y="121"/>
                    <a:pt x="10972" y="1"/>
                    <a:pt x="10826"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95"/>
            <p:cNvSpPr/>
            <p:nvPr/>
          </p:nvSpPr>
          <p:spPr>
            <a:xfrm>
              <a:off x="3731950" y="1806725"/>
              <a:ext cx="1880425" cy="114825"/>
            </a:xfrm>
            <a:custGeom>
              <a:avLst/>
              <a:gdLst/>
              <a:ahLst/>
              <a:cxnLst/>
              <a:rect l="l" t="t" r="r" b="b"/>
              <a:pathLst>
                <a:path w="75217" h="4593" extrusionOk="0">
                  <a:moveTo>
                    <a:pt x="3394" y="0"/>
                  </a:moveTo>
                  <a:cubicBezTo>
                    <a:pt x="1523" y="0"/>
                    <a:pt x="1" y="1522"/>
                    <a:pt x="1" y="3394"/>
                  </a:cubicBezTo>
                  <a:lnTo>
                    <a:pt x="1" y="4592"/>
                  </a:lnTo>
                  <a:lnTo>
                    <a:pt x="75217" y="4592"/>
                  </a:lnTo>
                  <a:lnTo>
                    <a:pt x="75217" y="3394"/>
                  </a:lnTo>
                  <a:cubicBezTo>
                    <a:pt x="75217" y="1522"/>
                    <a:pt x="73700" y="0"/>
                    <a:pt x="7182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95"/>
            <p:cNvSpPr/>
            <p:nvPr/>
          </p:nvSpPr>
          <p:spPr>
            <a:xfrm>
              <a:off x="3827000" y="1990275"/>
              <a:ext cx="311050" cy="311050"/>
            </a:xfrm>
            <a:custGeom>
              <a:avLst/>
              <a:gdLst/>
              <a:ahLst/>
              <a:cxnLst/>
              <a:rect l="l" t="t" r="r" b="b"/>
              <a:pathLst>
                <a:path w="12442" h="12442" extrusionOk="0">
                  <a:moveTo>
                    <a:pt x="1323" y="0"/>
                  </a:moveTo>
                  <a:cubicBezTo>
                    <a:pt x="591" y="0"/>
                    <a:pt x="0" y="591"/>
                    <a:pt x="0" y="1318"/>
                  </a:cubicBezTo>
                  <a:lnTo>
                    <a:pt x="0" y="11124"/>
                  </a:lnTo>
                  <a:cubicBezTo>
                    <a:pt x="0" y="11851"/>
                    <a:pt x="591" y="12442"/>
                    <a:pt x="1323" y="12442"/>
                  </a:cubicBezTo>
                  <a:lnTo>
                    <a:pt x="11124" y="12442"/>
                  </a:lnTo>
                  <a:cubicBezTo>
                    <a:pt x="11851" y="12442"/>
                    <a:pt x="12442" y="11851"/>
                    <a:pt x="12442" y="11124"/>
                  </a:cubicBezTo>
                  <a:lnTo>
                    <a:pt x="12442" y="1318"/>
                  </a:lnTo>
                  <a:cubicBezTo>
                    <a:pt x="12442" y="591"/>
                    <a:pt x="11851" y="0"/>
                    <a:pt x="11124"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95"/>
            <p:cNvSpPr/>
            <p:nvPr/>
          </p:nvSpPr>
          <p:spPr>
            <a:xfrm>
              <a:off x="3844375" y="2082675"/>
              <a:ext cx="268950" cy="164775"/>
            </a:xfrm>
            <a:custGeom>
              <a:avLst/>
              <a:gdLst/>
              <a:ahLst/>
              <a:cxnLst/>
              <a:rect l="l" t="t" r="r" b="b"/>
              <a:pathLst>
                <a:path w="10758" h="6591" extrusionOk="0">
                  <a:moveTo>
                    <a:pt x="7481" y="1"/>
                  </a:moveTo>
                  <a:cubicBezTo>
                    <a:pt x="7351" y="1"/>
                    <a:pt x="7221" y="64"/>
                    <a:pt x="7145" y="195"/>
                  </a:cubicBezTo>
                  <a:lnTo>
                    <a:pt x="4854" y="4008"/>
                  </a:lnTo>
                  <a:lnTo>
                    <a:pt x="3186" y="2282"/>
                  </a:lnTo>
                  <a:cubicBezTo>
                    <a:pt x="3108" y="2200"/>
                    <a:pt x="3005" y="2161"/>
                    <a:pt x="2903" y="2161"/>
                  </a:cubicBezTo>
                  <a:cubicBezTo>
                    <a:pt x="2771" y="2161"/>
                    <a:pt x="2640" y="2226"/>
                    <a:pt x="2563" y="2350"/>
                  </a:cubicBezTo>
                  <a:lnTo>
                    <a:pt x="1" y="6591"/>
                  </a:lnTo>
                  <a:lnTo>
                    <a:pt x="10758" y="6591"/>
                  </a:lnTo>
                  <a:lnTo>
                    <a:pt x="7840" y="231"/>
                  </a:lnTo>
                  <a:cubicBezTo>
                    <a:pt x="7771" y="80"/>
                    <a:pt x="7626" y="1"/>
                    <a:pt x="7481"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95"/>
            <p:cNvSpPr/>
            <p:nvPr/>
          </p:nvSpPr>
          <p:spPr>
            <a:xfrm>
              <a:off x="3926625" y="2051575"/>
              <a:ext cx="48525" cy="48525"/>
            </a:xfrm>
            <a:custGeom>
              <a:avLst/>
              <a:gdLst/>
              <a:ahLst/>
              <a:cxnLst/>
              <a:rect l="l" t="t" r="r" b="b"/>
              <a:pathLst>
                <a:path w="1941" h="1941" extrusionOk="0">
                  <a:moveTo>
                    <a:pt x="973" y="1"/>
                  </a:moveTo>
                  <a:cubicBezTo>
                    <a:pt x="434" y="1"/>
                    <a:pt x="0" y="435"/>
                    <a:pt x="0" y="968"/>
                  </a:cubicBezTo>
                  <a:cubicBezTo>
                    <a:pt x="0" y="1507"/>
                    <a:pt x="434" y="1941"/>
                    <a:pt x="973" y="1941"/>
                  </a:cubicBezTo>
                  <a:cubicBezTo>
                    <a:pt x="1506" y="1941"/>
                    <a:pt x="1941" y="1507"/>
                    <a:pt x="1941" y="968"/>
                  </a:cubicBezTo>
                  <a:cubicBezTo>
                    <a:pt x="1941" y="435"/>
                    <a:pt x="1506" y="1"/>
                    <a:pt x="973"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95"/>
            <p:cNvSpPr/>
            <p:nvPr/>
          </p:nvSpPr>
          <p:spPr>
            <a:xfrm>
              <a:off x="4185475" y="1990275"/>
              <a:ext cx="311075" cy="311050"/>
            </a:xfrm>
            <a:custGeom>
              <a:avLst/>
              <a:gdLst/>
              <a:ahLst/>
              <a:cxnLst/>
              <a:rect l="l" t="t" r="r" b="b"/>
              <a:pathLst>
                <a:path w="12443" h="12442" extrusionOk="0">
                  <a:moveTo>
                    <a:pt x="1323" y="0"/>
                  </a:moveTo>
                  <a:cubicBezTo>
                    <a:pt x="592" y="0"/>
                    <a:pt x="1" y="591"/>
                    <a:pt x="1" y="1318"/>
                  </a:cubicBezTo>
                  <a:lnTo>
                    <a:pt x="1" y="11124"/>
                  </a:lnTo>
                  <a:cubicBezTo>
                    <a:pt x="1" y="11851"/>
                    <a:pt x="592" y="12442"/>
                    <a:pt x="1323" y="12442"/>
                  </a:cubicBezTo>
                  <a:lnTo>
                    <a:pt x="11124" y="12442"/>
                  </a:lnTo>
                  <a:cubicBezTo>
                    <a:pt x="11851" y="12442"/>
                    <a:pt x="12442" y="11851"/>
                    <a:pt x="12442" y="11124"/>
                  </a:cubicBezTo>
                  <a:lnTo>
                    <a:pt x="12442" y="1318"/>
                  </a:lnTo>
                  <a:cubicBezTo>
                    <a:pt x="12442" y="591"/>
                    <a:pt x="11851" y="0"/>
                    <a:pt x="11124"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95"/>
            <p:cNvSpPr/>
            <p:nvPr/>
          </p:nvSpPr>
          <p:spPr>
            <a:xfrm>
              <a:off x="4278950" y="2230300"/>
              <a:ext cx="124250" cy="31025"/>
            </a:xfrm>
            <a:custGeom>
              <a:avLst/>
              <a:gdLst/>
              <a:ahLst/>
              <a:cxnLst/>
              <a:rect l="l" t="t" r="r" b="b"/>
              <a:pathLst>
                <a:path w="4970" h="1241" extrusionOk="0">
                  <a:moveTo>
                    <a:pt x="2486" y="1"/>
                  </a:moveTo>
                  <a:cubicBezTo>
                    <a:pt x="1110" y="1"/>
                    <a:pt x="0" y="278"/>
                    <a:pt x="0" y="618"/>
                  </a:cubicBezTo>
                  <a:cubicBezTo>
                    <a:pt x="0" y="963"/>
                    <a:pt x="1110" y="1241"/>
                    <a:pt x="2486" y="1241"/>
                  </a:cubicBezTo>
                  <a:cubicBezTo>
                    <a:pt x="3855" y="1241"/>
                    <a:pt x="4969" y="963"/>
                    <a:pt x="4969" y="618"/>
                  </a:cubicBezTo>
                  <a:cubicBezTo>
                    <a:pt x="4969" y="278"/>
                    <a:pt x="3855" y="1"/>
                    <a:pt x="248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95"/>
            <p:cNvSpPr/>
            <p:nvPr/>
          </p:nvSpPr>
          <p:spPr>
            <a:xfrm>
              <a:off x="4257925" y="2055900"/>
              <a:ext cx="166325" cy="184375"/>
            </a:xfrm>
            <a:custGeom>
              <a:avLst/>
              <a:gdLst/>
              <a:ahLst/>
              <a:cxnLst/>
              <a:rect l="l" t="t" r="r" b="b"/>
              <a:pathLst>
                <a:path w="6653" h="7375" extrusionOk="0">
                  <a:moveTo>
                    <a:pt x="3289" y="1078"/>
                  </a:moveTo>
                  <a:cubicBezTo>
                    <a:pt x="4387" y="1078"/>
                    <a:pt x="5277" y="1925"/>
                    <a:pt x="5277" y="2965"/>
                  </a:cubicBezTo>
                  <a:cubicBezTo>
                    <a:pt x="5277" y="4012"/>
                    <a:pt x="4387" y="4854"/>
                    <a:pt x="3289" y="4854"/>
                  </a:cubicBezTo>
                  <a:cubicBezTo>
                    <a:pt x="2191" y="4854"/>
                    <a:pt x="1302" y="4012"/>
                    <a:pt x="1302" y="2965"/>
                  </a:cubicBezTo>
                  <a:cubicBezTo>
                    <a:pt x="1302" y="1925"/>
                    <a:pt x="2191" y="1078"/>
                    <a:pt x="3289" y="1078"/>
                  </a:cubicBezTo>
                  <a:close/>
                  <a:moveTo>
                    <a:pt x="3324" y="0"/>
                  </a:moveTo>
                  <a:cubicBezTo>
                    <a:pt x="2548" y="0"/>
                    <a:pt x="1773" y="298"/>
                    <a:pt x="1182" y="894"/>
                  </a:cubicBezTo>
                  <a:cubicBezTo>
                    <a:pt x="1" y="2087"/>
                    <a:pt x="1" y="4022"/>
                    <a:pt x="1182" y="5214"/>
                  </a:cubicBezTo>
                  <a:lnTo>
                    <a:pt x="3327" y="7374"/>
                  </a:lnTo>
                  <a:lnTo>
                    <a:pt x="5470" y="5214"/>
                  </a:lnTo>
                  <a:cubicBezTo>
                    <a:pt x="6653" y="4022"/>
                    <a:pt x="6653" y="2087"/>
                    <a:pt x="5470" y="894"/>
                  </a:cubicBezTo>
                  <a:cubicBezTo>
                    <a:pt x="4877" y="298"/>
                    <a:pt x="4100" y="0"/>
                    <a:pt x="3324"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95"/>
          <p:cNvGrpSpPr/>
          <p:nvPr/>
        </p:nvGrpSpPr>
        <p:grpSpPr>
          <a:xfrm>
            <a:off x="4305763" y="2158338"/>
            <a:ext cx="918450" cy="1530275"/>
            <a:chOff x="5816625" y="1806613"/>
            <a:chExt cx="918450" cy="1530275"/>
          </a:xfrm>
        </p:grpSpPr>
        <p:sp>
          <p:nvSpPr>
            <p:cNvPr id="4456" name="Google Shape;4456;p95"/>
            <p:cNvSpPr/>
            <p:nvPr/>
          </p:nvSpPr>
          <p:spPr>
            <a:xfrm>
              <a:off x="5816625" y="1806613"/>
              <a:ext cx="918450" cy="1530275"/>
            </a:xfrm>
            <a:custGeom>
              <a:avLst/>
              <a:gdLst/>
              <a:ahLst/>
              <a:cxnLst/>
              <a:rect l="l" t="t" r="r" b="b"/>
              <a:pathLst>
                <a:path w="36738" h="61211" extrusionOk="0">
                  <a:moveTo>
                    <a:pt x="3044" y="1"/>
                  </a:moveTo>
                  <a:cubicBezTo>
                    <a:pt x="1361" y="1"/>
                    <a:pt x="0" y="1365"/>
                    <a:pt x="0" y="3044"/>
                  </a:cubicBezTo>
                  <a:lnTo>
                    <a:pt x="0" y="58167"/>
                  </a:lnTo>
                  <a:cubicBezTo>
                    <a:pt x="0" y="59847"/>
                    <a:pt x="1361" y="61211"/>
                    <a:pt x="3044" y="61211"/>
                  </a:cubicBezTo>
                  <a:lnTo>
                    <a:pt x="33694" y="61211"/>
                  </a:lnTo>
                  <a:cubicBezTo>
                    <a:pt x="35379" y="61211"/>
                    <a:pt x="36738" y="59847"/>
                    <a:pt x="36738" y="58167"/>
                  </a:cubicBezTo>
                  <a:lnTo>
                    <a:pt x="36738" y="3044"/>
                  </a:lnTo>
                  <a:cubicBezTo>
                    <a:pt x="36738" y="1365"/>
                    <a:pt x="35379" y="1"/>
                    <a:pt x="33694"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95"/>
            <p:cNvSpPr/>
            <p:nvPr/>
          </p:nvSpPr>
          <p:spPr>
            <a:xfrm>
              <a:off x="5856625" y="1853413"/>
              <a:ext cx="838450" cy="1338900"/>
            </a:xfrm>
            <a:custGeom>
              <a:avLst/>
              <a:gdLst/>
              <a:ahLst/>
              <a:cxnLst/>
              <a:rect l="l" t="t" r="r" b="b"/>
              <a:pathLst>
                <a:path w="33538" h="53556" extrusionOk="0">
                  <a:moveTo>
                    <a:pt x="2020" y="0"/>
                  </a:moveTo>
                  <a:cubicBezTo>
                    <a:pt x="905" y="0"/>
                    <a:pt x="1" y="905"/>
                    <a:pt x="1" y="2020"/>
                  </a:cubicBezTo>
                  <a:lnTo>
                    <a:pt x="1" y="51537"/>
                  </a:lnTo>
                  <a:cubicBezTo>
                    <a:pt x="1" y="52651"/>
                    <a:pt x="905" y="53556"/>
                    <a:pt x="2020" y="53556"/>
                  </a:cubicBezTo>
                  <a:lnTo>
                    <a:pt x="31520" y="53556"/>
                  </a:lnTo>
                  <a:cubicBezTo>
                    <a:pt x="32633" y="53556"/>
                    <a:pt x="33538" y="52651"/>
                    <a:pt x="33538" y="51537"/>
                  </a:cubicBezTo>
                  <a:lnTo>
                    <a:pt x="33538" y="2020"/>
                  </a:lnTo>
                  <a:cubicBezTo>
                    <a:pt x="33538" y="905"/>
                    <a:pt x="32633" y="0"/>
                    <a:pt x="31520"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95"/>
            <p:cNvSpPr/>
            <p:nvPr/>
          </p:nvSpPr>
          <p:spPr>
            <a:xfrm>
              <a:off x="5904875" y="2876963"/>
              <a:ext cx="288175" cy="276125"/>
            </a:xfrm>
            <a:custGeom>
              <a:avLst/>
              <a:gdLst/>
              <a:ahLst/>
              <a:cxnLst/>
              <a:rect l="l" t="t" r="r" b="b"/>
              <a:pathLst>
                <a:path w="11527" h="11045" extrusionOk="0">
                  <a:moveTo>
                    <a:pt x="1454" y="0"/>
                  </a:moveTo>
                  <a:cubicBezTo>
                    <a:pt x="655" y="0"/>
                    <a:pt x="1" y="654"/>
                    <a:pt x="1" y="1453"/>
                  </a:cubicBezTo>
                  <a:lnTo>
                    <a:pt x="1" y="9591"/>
                  </a:lnTo>
                  <a:cubicBezTo>
                    <a:pt x="1" y="10391"/>
                    <a:pt x="655"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95"/>
            <p:cNvSpPr/>
            <p:nvPr/>
          </p:nvSpPr>
          <p:spPr>
            <a:xfrm>
              <a:off x="6241400" y="2876963"/>
              <a:ext cx="288175" cy="276125"/>
            </a:xfrm>
            <a:custGeom>
              <a:avLst/>
              <a:gdLst/>
              <a:ahLst/>
              <a:cxnLst/>
              <a:rect l="l" t="t" r="r" b="b"/>
              <a:pathLst>
                <a:path w="11527" h="11045" extrusionOk="0">
                  <a:moveTo>
                    <a:pt x="1454" y="0"/>
                  </a:moveTo>
                  <a:cubicBezTo>
                    <a:pt x="650" y="0"/>
                    <a:pt x="1" y="654"/>
                    <a:pt x="1" y="1453"/>
                  </a:cubicBezTo>
                  <a:lnTo>
                    <a:pt x="1" y="9591"/>
                  </a:lnTo>
                  <a:cubicBezTo>
                    <a:pt x="1" y="10391"/>
                    <a:pt x="650"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95"/>
            <p:cNvSpPr/>
            <p:nvPr/>
          </p:nvSpPr>
          <p:spPr>
            <a:xfrm>
              <a:off x="5904875" y="2453613"/>
              <a:ext cx="700900" cy="341250"/>
            </a:xfrm>
            <a:custGeom>
              <a:avLst/>
              <a:gdLst/>
              <a:ahLst/>
              <a:cxnLst/>
              <a:rect l="l" t="t" r="r" b="b"/>
              <a:pathLst>
                <a:path w="28036" h="13650" extrusionOk="0">
                  <a:moveTo>
                    <a:pt x="1256" y="1"/>
                  </a:moveTo>
                  <a:cubicBezTo>
                    <a:pt x="566" y="1"/>
                    <a:pt x="1" y="560"/>
                    <a:pt x="1" y="1256"/>
                  </a:cubicBezTo>
                  <a:lnTo>
                    <a:pt x="1" y="12394"/>
                  </a:lnTo>
                  <a:cubicBezTo>
                    <a:pt x="1" y="13091"/>
                    <a:pt x="566" y="13649"/>
                    <a:pt x="1256" y="13649"/>
                  </a:cubicBezTo>
                  <a:lnTo>
                    <a:pt x="26776" y="13649"/>
                  </a:lnTo>
                  <a:cubicBezTo>
                    <a:pt x="27471" y="13649"/>
                    <a:pt x="28036" y="13091"/>
                    <a:pt x="28036" y="12394"/>
                  </a:cubicBezTo>
                  <a:lnTo>
                    <a:pt x="28036" y="1256"/>
                  </a:lnTo>
                  <a:cubicBezTo>
                    <a:pt x="28036" y="560"/>
                    <a:pt x="27471" y="1"/>
                    <a:pt x="26776"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95"/>
            <p:cNvSpPr/>
            <p:nvPr/>
          </p:nvSpPr>
          <p:spPr>
            <a:xfrm>
              <a:off x="5970900" y="2561713"/>
              <a:ext cx="226600" cy="138775"/>
            </a:xfrm>
            <a:custGeom>
              <a:avLst/>
              <a:gdLst/>
              <a:ahLst/>
              <a:cxnLst/>
              <a:rect l="l" t="t" r="r" b="b"/>
              <a:pathLst>
                <a:path w="9064" h="5551" extrusionOk="0">
                  <a:moveTo>
                    <a:pt x="6302" y="1"/>
                  </a:moveTo>
                  <a:cubicBezTo>
                    <a:pt x="6192" y="1"/>
                    <a:pt x="6082" y="54"/>
                    <a:pt x="6015" y="163"/>
                  </a:cubicBezTo>
                  <a:lnTo>
                    <a:pt x="4090" y="3375"/>
                  </a:lnTo>
                  <a:lnTo>
                    <a:pt x="2684" y="1921"/>
                  </a:lnTo>
                  <a:cubicBezTo>
                    <a:pt x="2618" y="1852"/>
                    <a:pt x="2532" y="1820"/>
                    <a:pt x="2447" y="1820"/>
                  </a:cubicBezTo>
                  <a:cubicBezTo>
                    <a:pt x="2336" y="1820"/>
                    <a:pt x="2226" y="1875"/>
                    <a:pt x="2161" y="1978"/>
                  </a:cubicBezTo>
                  <a:lnTo>
                    <a:pt x="1" y="5550"/>
                  </a:lnTo>
                  <a:lnTo>
                    <a:pt x="9064" y="5550"/>
                  </a:lnTo>
                  <a:lnTo>
                    <a:pt x="6606" y="195"/>
                  </a:lnTo>
                  <a:cubicBezTo>
                    <a:pt x="6545" y="66"/>
                    <a:pt x="6424" y="1"/>
                    <a:pt x="6302"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95"/>
            <p:cNvSpPr/>
            <p:nvPr/>
          </p:nvSpPr>
          <p:spPr>
            <a:xfrm>
              <a:off x="6040175" y="2535488"/>
              <a:ext cx="40975" cy="40800"/>
            </a:xfrm>
            <a:custGeom>
              <a:avLst/>
              <a:gdLst/>
              <a:ahLst/>
              <a:cxnLst/>
              <a:rect l="l" t="t" r="r" b="b"/>
              <a:pathLst>
                <a:path w="1639" h="1632" extrusionOk="0">
                  <a:moveTo>
                    <a:pt x="823" y="0"/>
                  </a:moveTo>
                  <a:cubicBezTo>
                    <a:pt x="367" y="0"/>
                    <a:pt x="1" y="365"/>
                    <a:pt x="1" y="816"/>
                  </a:cubicBezTo>
                  <a:cubicBezTo>
                    <a:pt x="1" y="1270"/>
                    <a:pt x="367" y="1632"/>
                    <a:pt x="823" y="1632"/>
                  </a:cubicBezTo>
                  <a:cubicBezTo>
                    <a:pt x="1272" y="1632"/>
                    <a:pt x="1639" y="1270"/>
                    <a:pt x="1639" y="816"/>
                  </a:cubicBezTo>
                  <a:cubicBezTo>
                    <a:pt x="1639" y="365"/>
                    <a:pt x="1272" y="0"/>
                    <a:pt x="823" y="0"/>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95"/>
            <p:cNvSpPr/>
            <p:nvPr/>
          </p:nvSpPr>
          <p:spPr>
            <a:xfrm>
              <a:off x="5904875" y="1895113"/>
              <a:ext cx="750200" cy="109050"/>
            </a:xfrm>
            <a:custGeom>
              <a:avLst/>
              <a:gdLst/>
              <a:ahLst/>
              <a:cxnLst/>
              <a:rect l="l" t="t" r="r" b="b"/>
              <a:pathLst>
                <a:path w="30008" h="4362" extrusionOk="0">
                  <a:moveTo>
                    <a:pt x="952" y="0"/>
                  </a:moveTo>
                  <a:cubicBezTo>
                    <a:pt x="430" y="0"/>
                    <a:pt x="1" y="429"/>
                    <a:pt x="1" y="953"/>
                  </a:cubicBezTo>
                  <a:lnTo>
                    <a:pt x="1" y="3410"/>
                  </a:lnTo>
                  <a:cubicBezTo>
                    <a:pt x="1" y="3939"/>
                    <a:pt x="430" y="4362"/>
                    <a:pt x="952" y="4362"/>
                  </a:cubicBezTo>
                  <a:lnTo>
                    <a:pt x="29051" y="4362"/>
                  </a:lnTo>
                  <a:cubicBezTo>
                    <a:pt x="29579" y="4362"/>
                    <a:pt x="30007" y="3939"/>
                    <a:pt x="30007" y="3410"/>
                  </a:cubicBezTo>
                  <a:lnTo>
                    <a:pt x="30007" y="953"/>
                  </a:lnTo>
                  <a:cubicBezTo>
                    <a:pt x="30007" y="429"/>
                    <a:pt x="29579" y="0"/>
                    <a:pt x="29051"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95"/>
            <p:cNvSpPr/>
            <p:nvPr/>
          </p:nvSpPr>
          <p:spPr>
            <a:xfrm>
              <a:off x="6313050" y="2131488"/>
              <a:ext cx="328300" cy="16500"/>
            </a:xfrm>
            <a:custGeom>
              <a:avLst/>
              <a:gdLst/>
              <a:ahLst/>
              <a:cxnLst/>
              <a:rect l="l" t="t" r="r" b="b"/>
              <a:pathLst>
                <a:path w="13132" h="660" extrusionOk="0">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95"/>
            <p:cNvSpPr/>
            <p:nvPr/>
          </p:nvSpPr>
          <p:spPr>
            <a:xfrm>
              <a:off x="6313050" y="2181288"/>
              <a:ext cx="328300" cy="16500"/>
            </a:xfrm>
            <a:custGeom>
              <a:avLst/>
              <a:gdLst/>
              <a:ahLst/>
              <a:cxnLst/>
              <a:rect l="l" t="t" r="r" b="b"/>
              <a:pathLst>
                <a:path w="13132" h="660" extrusionOk="0">
                  <a:moveTo>
                    <a:pt x="330" y="1"/>
                  </a:moveTo>
                  <a:cubicBezTo>
                    <a:pt x="152" y="1"/>
                    <a:pt x="0" y="148"/>
                    <a:pt x="0" y="331"/>
                  </a:cubicBezTo>
                  <a:cubicBezTo>
                    <a:pt x="0" y="514"/>
                    <a:pt x="152" y="660"/>
                    <a:pt x="330" y="660"/>
                  </a:cubicBezTo>
                  <a:lnTo>
                    <a:pt x="12802" y="660"/>
                  </a:lnTo>
                  <a:cubicBezTo>
                    <a:pt x="12980" y="660"/>
                    <a:pt x="13132" y="514"/>
                    <a:pt x="13132" y="331"/>
                  </a:cubicBezTo>
                  <a:cubicBezTo>
                    <a:pt x="13132" y="148"/>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95"/>
            <p:cNvSpPr/>
            <p:nvPr/>
          </p:nvSpPr>
          <p:spPr>
            <a:xfrm>
              <a:off x="6313050" y="2231113"/>
              <a:ext cx="328300" cy="16500"/>
            </a:xfrm>
            <a:custGeom>
              <a:avLst/>
              <a:gdLst/>
              <a:ahLst/>
              <a:cxnLst/>
              <a:rect l="l" t="t" r="r" b="b"/>
              <a:pathLst>
                <a:path w="13132" h="660" extrusionOk="0">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95"/>
            <p:cNvSpPr/>
            <p:nvPr/>
          </p:nvSpPr>
          <p:spPr>
            <a:xfrm>
              <a:off x="6313050" y="2280913"/>
              <a:ext cx="239400" cy="16500"/>
            </a:xfrm>
            <a:custGeom>
              <a:avLst/>
              <a:gdLst/>
              <a:ahLst/>
              <a:cxnLst/>
              <a:rect l="l" t="t" r="r" b="b"/>
              <a:pathLst>
                <a:path w="9576" h="660" extrusionOk="0">
                  <a:moveTo>
                    <a:pt x="330" y="1"/>
                  </a:moveTo>
                  <a:cubicBezTo>
                    <a:pt x="152" y="1"/>
                    <a:pt x="0" y="147"/>
                    <a:pt x="0" y="331"/>
                  </a:cubicBezTo>
                  <a:cubicBezTo>
                    <a:pt x="0" y="514"/>
                    <a:pt x="152" y="659"/>
                    <a:pt x="330" y="659"/>
                  </a:cubicBezTo>
                  <a:lnTo>
                    <a:pt x="9246" y="659"/>
                  </a:lnTo>
                  <a:cubicBezTo>
                    <a:pt x="9429" y="659"/>
                    <a:pt x="9575" y="514"/>
                    <a:pt x="9575" y="331"/>
                  </a:cubicBezTo>
                  <a:cubicBezTo>
                    <a:pt x="9575" y="147"/>
                    <a:pt x="9429" y="1"/>
                    <a:pt x="92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95"/>
            <p:cNvSpPr/>
            <p:nvPr/>
          </p:nvSpPr>
          <p:spPr>
            <a:xfrm>
              <a:off x="6313050" y="2330738"/>
              <a:ext cx="178475" cy="16500"/>
            </a:xfrm>
            <a:custGeom>
              <a:avLst/>
              <a:gdLst/>
              <a:ahLst/>
              <a:cxnLst/>
              <a:rect l="l" t="t" r="r" b="b"/>
              <a:pathLst>
                <a:path w="7139" h="660" extrusionOk="0">
                  <a:moveTo>
                    <a:pt x="330" y="1"/>
                  </a:moveTo>
                  <a:cubicBezTo>
                    <a:pt x="152" y="1"/>
                    <a:pt x="0" y="146"/>
                    <a:pt x="0" y="329"/>
                  </a:cubicBezTo>
                  <a:cubicBezTo>
                    <a:pt x="0" y="513"/>
                    <a:pt x="152" y="660"/>
                    <a:pt x="330" y="660"/>
                  </a:cubicBezTo>
                  <a:lnTo>
                    <a:pt x="6809" y="660"/>
                  </a:lnTo>
                  <a:cubicBezTo>
                    <a:pt x="6992" y="660"/>
                    <a:pt x="7139" y="513"/>
                    <a:pt x="7139" y="329"/>
                  </a:cubicBezTo>
                  <a:cubicBezTo>
                    <a:pt x="7139" y="146"/>
                    <a:pt x="6992" y="1"/>
                    <a:pt x="6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95"/>
            <p:cNvSpPr/>
            <p:nvPr/>
          </p:nvSpPr>
          <p:spPr>
            <a:xfrm>
              <a:off x="5904875" y="2074613"/>
              <a:ext cx="344775" cy="323075"/>
            </a:xfrm>
            <a:custGeom>
              <a:avLst/>
              <a:gdLst/>
              <a:ahLst/>
              <a:cxnLst/>
              <a:rect l="l" t="t" r="r" b="b"/>
              <a:pathLst>
                <a:path w="13791" h="12923" extrusionOk="0">
                  <a:moveTo>
                    <a:pt x="1376" y="0"/>
                  </a:moveTo>
                  <a:cubicBezTo>
                    <a:pt x="618" y="0"/>
                    <a:pt x="1" y="613"/>
                    <a:pt x="1" y="1371"/>
                  </a:cubicBezTo>
                  <a:lnTo>
                    <a:pt x="1" y="11552"/>
                  </a:lnTo>
                  <a:cubicBezTo>
                    <a:pt x="1" y="12311"/>
                    <a:pt x="618" y="12923"/>
                    <a:pt x="1376" y="12923"/>
                  </a:cubicBezTo>
                  <a:lnTo>
                    <a:pt x="12416" y="12923"/>
                  </a:lnTo>
                  <a:cubicBezTo>
                    <a:pt x="13174" y="12923"/>
                    <a:pt x="13791" y="12311"/>
                    <a:pt x="13791" y="11552"/>
                  </a:cubicBezTo>
                  <a:lnTo>
                    <a:pt x="13791" y="1371"/>
                  </a:lnTo>
                  <a:cubicBezTo>
                    <a:pt x="13791" y="613"/>
                    <a:pt x="13174" y="0"/>
                    <a:pt x="12416"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95"/>
            <p:cNvSpPr/>
            <p:nvPr/>
          </p:nvSpPr>
          <p:spPr>
            <a:xfrm>
              <a:off x="5949975" y="2108863"/>
              <a:ext cx="254575" cy="254575"/>
            </a:xfrm>
            <a:custGeom>
              <a:avLst/>
              <a:gdLst/>
              <a:ahLst/>
              <a:cxnLst/>
              <a:rect l="l" t="t" r="r" b="b"/>
              <a:pathLst>
                <a:path w="10183" h="10183" extrusionOk="0">
                  <a:moveTo>
                    <a:pt x="5090" y="1"/>
                  </a:moveTo>
                  <a:cubicBezTo>
                    <a:pt x="2281" y="1"/>
                    <a:pt x="0" y="2281"/>
                    <a:pt x="0" y="5089"/>
                  </a:cubicBezTo>
                  <a:cubicBezTo>
                    <a:pt x="0" y="7903"/>
                    <a:pt x="2281" y="10182"/>
                    <a:pt x="5090" y="10182"/>
                  </a:cubicBezTo>
                  <a:cubicBezTo>
                    <a:pt x="7902" y="10182"/>
                    <a:pt x="10183" y="7903"/>
                    <a:pt x="10183" y="5089"/>
                  </a:cubicBezTo>
                  <a:cubicBezTo>
                    <a:pt x="10183" y="2281"/>
                    <a:pt x="7902" y="1"/>
                    <a:pt x="5090"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95"/>
            <p:cNvSpPr/>
            <p:nvPr/>
          </p:nvSpPr>
          <p:spPr>
            <a:xfrm>
              <a:off x="6034450" y="2140638"/>
              <a:ext cx="85525" cy="85525"/>
            </a:xfrm>
            <a:custGeom>
              <a:avLst/>
              <a:gdLst/>
              <a:ahLst/>
              <a:cxnLst/>
              <a:rect l="l" t="t" r="r" b="b"/>
              <a:pathLst>
                <a:path w="3421" h="3421" extrusionOk="0">
                  <a:moveTo>
                    <a:pt x="1711" y="0"/>
                  </a:moveTo>
                  <a:cubicBezTo>
                    <a:pt x="770" y="0"/>
                    <a:pt x="0" y="769"/>
                    <a:pt x="0" y="1711"/>
                  </a:cubicBezTo>
                  <a:cubicBezTo>
                    <a:pt x="0" y="2657"/>
                    <a:pt x="770" y="3420"/>
                    <a:pt x="1711" y="3420"/>
                  </a:cubicBezTo>
                  <a:cubicBezTo>
                    <a:pt x="2657" y="3420"/>
                    <a:pt x="3420" y="2657"/>
                    <a:pt x="3420" y="1711"/>
                  </a:cubicBezTo>
                  <a:cubicBezTo>
                    <a:pt x="3420" y="769"/>
                    <a:pt x="2657" y="0"/>
                    <a:pt x="1711"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95"/>
            <p:cNvSpPr/>
            <p:nvPr/>
          </p:nvSpPr>
          <p:spPr>
            <a:xfrm>
              <a:off x="6004100" y="2234138"/>
              <a:ext cx="146325" cy="91650"/>
            </a:xfrm>
            <a:custGeom>
              <a:avLst/>
              <a:gdLst/>
              <a:ahLst/>
              <a:cxnLst/>
              <a:rect l="l" t="t" r="r" b="b"/>
              <a:pathLst>
                <a:path w="5853" h="3666" extrusionOk="0">
                  <a:moveTo>
                    <a:pt x="2647" y="0"/>
                  </a:moveTo>
                  <a:cubicBezTo>
                    <a:pt x="1183" y="0"/>
                    <a:pt x="0" y="1186"/>
                    <a:pt x="0" y="2646"/>
                  </a:cubicBezTo>
                  <a:lnTo>
                    <a:pt x="0" y="3284"/>
                  </a:lnTo>
                  <a:cubicBezTo>
                    <a:pt x="0" y="3493"/>
                    <a:pt x="169" y="3665"/>
                    <a:pt x="383" y="3665"/>
                  </a:cubicBezTo>
                  <a:lnTo>
                    <a:pt x="5471" y="3665"/>
                  </a:lnTo>
                  <a:cubicBezTo>
                    <a:pt x="5680" y="3665"/>
                    <a:pt x="5853" y="3493"/>
                    <a:pt x="5853" y="3284"/>
                  </a:cubicBezTo>
                  <a:lnTo>
                    <a:pt x="5853" y="2646"/>
                  </a:lnTo>
                  <a:cubicBezTo>
                    <a:pt x="5853" y="1186"/>
                    <a:pt x="4666" y="0"/>
                    <a:pt x="3207"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95"/>
          <p:cNvGrpSpPr/>
          <p:nvPr/>
        </p:nvGrpSpPr>
        <p:grpSpPr>
          <a:xfrm>
            <a:off x="4876675" y="2878375"/>
            <a:ext cx="1062925" cy="1288025"/>
            <a:chOff x="5447475" y="3019500"/>
            <a:chExt cx="1062925" cy="1288025"/>
          </a:xfrm>
        </p:grpSpPr>
        <p:sp>
          <p:nvSpPr>
            <p:cNvPr id="4474" name="Google Shape;4474;p95"/>
            <p:cNvSpPr/>
            <p:nvPr/>
          </p:nvSpPr>
          <p:spPr>
            <a:xfrm>
              <a:off x="6089500" y="3309725"/>
              <a:ext cx="213925" cy="220800"/>
            </a:xfrm>
            <a:custGeom>
              <a:avLst/>
              <a:gdLst/>
              <a:ahLst/>
              <a:cxnLst/>
              <a:rect l="l" t="t" r="r" b="b"/>
              <a:pathLst>
                <a:path w="8557" h="8832" extrusionOk="0">
                  <a:moveTo>
                    <a:pt x="6999" y="1"/>
                  </a:moveTo>
                  <a:cubicBezTo>
                    <a:pt x="5123" y="1"/>
                    <a:pt x="425" y="1736"/>
                    <a:pt x="425" y="1736"/>
                  </a:cubicBezTo>
                  <a:cubicBezTo>
                    <a:pt x="425" y="1736"/>
                    <a:pt x="1717" y="3138"/>
                    <a:pt x="1" y="7818"/>
                  </a:cubicBezTo>
                  <a:cubicBezTo>
                    <a:pt x="1" y="7818"/>
                    <a:pt x="2331" y="8832"/>
                    <a:pt x="4814" y="8832"/>
                  </a:cubicBezTo>
                  <a:cubicBezTo>
                    <a:pt x="6126" y="8832"/>
                    <a:pt x="7481" y="8549"/>
                    <a:pt x="8557" y="7683"/>
                  </a:cubicBezTo>
                  <a:cubicBezTo>
                    <a:pt x="8101" y="5345"/>
                    <a:pt x="6915" y="1763"/>
                    <a:pt x="7505" y="68"/>
                  </a:cubicBezTo>
                  <a:cubicBezTo>
                    <a:pt x="7377" y="22"/>
                    <a:pt x="7205" y="1"/>
                    <a:pt x="699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95"/>
            <p:cNvSpPr/>
            <p:nvPr/>
          </p:nvSpPr>
          <p:spPr>
            <a:xfrm>
              <a:off x="6086250" y="3019500"/>
              <a:ext cx="233900" cy="145950"/>
            </a:xfrm>
            <a:custGeom>
              <a:avLst/>
              <a:gdLst/>
              <a:ahLst/>
              <a:cxnLst/>
              <a:rect l="l" t="t" r="r" b="b"/>
              <a:pathLst>
                <a:path w="9356" h="5838" extrusionOk="0">
                  <a:moveTo>
                    <a:pt x="5713" y="1"/>
                  </a:moveTo>
                  <a:cubicBezTo>
                    <a:pt x="4359" y="1"/>
                    <a:pt x="2893" y="294"/>
                    <a:pt x="2134" y="800"/>
                  </a:cubicBezTo>
                  <a:cubicBezTo>
                    <a:pt x="659" y="1777"/>
                    <a:pt x="0" y="3153"/>
                    <a:pt x="806" y="4361"/>
                  </a:cubicBezTo>
                  <a:cubicBezTo>
                    <a:pt x="1357" y="5193"/>
                    <a:pt x="3103" y="5837"/>
                    <a:pt x="4619" y="5837"/>
                  </a:cubicBezTo>
                  <a:cubicBezTo>
                    <a:pt x="5304" y="5837"/>
                    <a:pt x="5941" y="5706"/>
                    <a:pt x="6401" y="5402"/>
                  </a:cubicBezTo>
                  <a:cubicBezTo>
                    <a:pt x="7876" y="4424"/>
                    <a:pt x="9356" y="2050"/>
                    <a:pt x="8551" y="847"/>
                  </a:cubicBezTo>
                  <a:cubicBezTo>
                    <a:pt x="8163" y="261"/>
                    <a:pt x="6988" y="1"/>
                    <a:pt x="5713" y="1"/>
                  </a:cubicBezTo>
                  <a:close/>
                </a:path>
              </a:pathLst>
            </a:custGeom>
            <a:gradFill>
              <a:gsLst>
                <a:gs pos="0">
                  <a:schemeClr val="lt2"/>
                </a:gs>
                <a:gs pos="100000">
                  <a:srgbClr val="E57C8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95"/>
            <p:cNvSpPr/>
            <p:nvPr/>
          </p:nvSpPr>
          <p:spPr>
            <a:xfrm>
              <a:off x="6054500" y="3062650"/>
              <a:ext cx="285675" cy="307600"/>
            </a:xfrm>
            <a:custGeom>
              <a:avLst/>
              <a:gdLst/>
              <a:ahLst/>
              <a:cxnLst/>
              <a:rect l="l" t="t" r="r" b="b"/>
              <a:pathLst>
                <a:path w="11427" h="12304" extrusionOk="0">
                  <a:moveTo>
                    <a:pt x="6796" y="1"/>
                  </a:moveTo>
                  <a:cubicBezTo>
                    <a:pt x="5945" y="1"/>
                    <a:pt x="5136" y="242"/>
                    <a:pt x="4529" y="475"/>
                  </a:cubicBezTo>
                  <a:cubicBezTo>
                    <a:pt x="2521" y="1244"/>
                    <a:pt x="920" y="4272"/>
                    <a:pt x="486" y="7038"/>
                  </a:cubicBezTo>
                  <a:cubicBezTo>
                    <a:pt x="361" y="7808"/>
                    <a:pt x="0" y="10965"/>
                    <a:pt x="863" y="11698"/>
                  </a:cubicBezTo>
                  <a:cubicBezTo>
                    <a:pt x="1396" y="12150"/>
                    <a:pt x="2256" y="12303"/>
                    <a:pt x="3127" y="12303"/>
                  </a:cubicBezTo>
                  <a:cubicBezTo>
                    <a:pt x="4099" y="12303"/>
                    <a:pt x="5085" y="12112"/>
                    <a:pt x="5648" y="11933"/>
                  </a:cubicBezTo>
                  <a:cubicBezTo>
                    <a:pt x="7075" y="11472"/>
                    <a:pt x="8012" y="10495"/>
                    <a:pt x="8801" y="9157"/>
                  </a:cubicBezTo>
                  <a:cubicBezTo>
                    <a:pt x="11034" y="5365"/>
                    <a:pt x="11427" y="3676"/>
                    <a:pt x="9821" y="1537"/>
                  </a:cubicBezTo>
                  <a:cubicBezTo>
                    <a:pt x="8941" y="361"/>
                    <a:pt x="7837" y="1"/>
                    <a:pt x="679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95"/>
            <p:cNvSpPr/>
            <p:nvPr/>
          </p:nvSpPr>
          <p:spPr>
            <a:xfrm>
              <a:off x="6182600" y="3507425"/>
              <a:ext cx="327800" cy="584625"/>
            </a:xfrm>
            <a:custGeom>
              <a:avLst/>
              <a:gdLst/>
              <a:ahLst/>
              <a:cxnLst/>
              <a:rect l="l" t="t" r="r" b="b"/>
              <a:pathLst>
                <a:path w="13112" h="23385" extrusionOk="0">
                  <a:moveTo>
                    <a:pt x="4725" y="0"/>
                  </a:moveTo>
                  <a:cubicBezTo>
                    <a:pt x="2302" y="0"/>
                    <a:pt x="0" y="2750"/>
                    <a:pt x="330" y="5250"/>
                  </a:cubicBezTo>
                  <a:cubicBezTo>
                    <a:pt x="894" y="9485"/>
                    <a:pt x="1120" y="16912"/>
                    <a:pt x="2709" y="20383"/>
                  </a:cubicBezTo>
                  <a:cubicBezTo>
                    <a:pt x="3225" y="21515"/>
                    <a:pt x="4413" y="23385"/>
                    <a:pt x="6641" y="23385"/>
                  </a:cubicBezTo>
                  <a:cubicBezTo>
                    <a:pt x="7328" y="23385"/>
                    <a:pt x="8115" y="23207"/>
                    <a:pt x="9011" y="22774"/>
                  </a:cubicBezTo>
                  <a:cubicBezTo>
                    <a:pt x="13111" y="20797"/>
                    <a:pt x="9110" y="4993"/>
                    <a:pt x="9110" y="4993"/>
                  </a:cubicBezTo>
                  <a:cubicBezTo>
                    <a:pt x="8152" y="1329"/>
                    <a:pt x="6409" y="0"/>
                    <a:pt x="4725"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95"/>
            <p:cNvSpPr/>
            <p:nvPr/>
          </p:nvSpPr>
          <p:spPr>
            <a:xfrm>
              <a:off x="5858225" y="3459625"/>
              <a:ext cx="559725" cy="847900"/>
            </a:xfrm>
            <a:custGeom>
              <a:avLst/>
              <a:gdLst/>
              <a:ahLst/>
              <a:cxnLst/>
              <a:rect l="l" t="t" r="r" b="b"/>
              <a:pathLst>
                <a:path w="22389" h="33916" extrusionOk="0">
                  <a:moveTo>
                    <a:pt x="13577" y="0"/>
                  </a:moveTo>
                  <a:cubicBezTo>
                    <a:pt x="12075" y="0"/>
                    <a:pt x="10376" y="269"/>
                    <a:pt x="9106" y="912"/>
                  </a:cubicBezTo>
                  <a:cubicBezTo>
                    <a:pt x="7548" y="1702"/>
                    <a:pt x="5455" y="2534"/>
                    <a:pt x="2726" y="11706"/>
                  </a:cubicBezTo>
                  <a:cubicBezTo>
                    <a:pt x="1" y="20878"/>
                    <a:pt x="765" y="29476"/>
                    <a:pt x="1398" y="33916"/>
                  </a:cubicBezTo>
                  <a:lnTo>
                    <a:pt x="20465" y="33916"/>
                  </a:lnTo>
                  <a:cubicBezTo>
                    <a:pt x="20465" y="33916"/>
                    <a:pt x="18414" y="27154"/>
                    <a:pt x="18728" y="22327"/>
                  </a:cubicBezTo>
                  <a:cubicBezTo>
                    <a:pt x="18807" y="21109"/>
                    <a:pt x="22389" y="14561"/>
                    <a:pt x="21605" y="7480"/>
                  </a:cubicBezTo>
                  <a:cubicBezTo>
                    <a:pt x="20967" y="1738"/>
                    <a:pt x="17886" y="771"/>
                    <a:pt x="15857" y="249"/>
                  </a:cubicBezTo>
                  <a:cubicBezTo>
                    <a:pt x="15243" y="90"/>
                    <a:pt x="14443" y="0"/>
                    <a:pt x="13577"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95"/>
            <p:cNvSpPr/>
            <p:nvPr/>
          </p:nvSpPr>
          <p:spPr>
            <a:xfrm>
              <a:off x="6340150" y="4182250"/>
              <a:ext cx="29700" cy="125275"/>
            </a:xfrm>
            <a:custGeom>
              <a:avLst/>
              <a:gdLst/>
              <a:ahLst/>
              <a:cxnLst/>
              <a:rect l="l" t="t" r="r" b="b"/>
              <a:pathLst>
                <a:path w="1188" h="5011" extrusionOk="0">
                  <a:moveTo>
                    <a:pt x="1188" y="5011"/>
                  </a:moveTo>
                  <a:lnTo>
                    <a:pt x="1188" y="5011"/>
                  </a:lnTo>
                  <a:lnTo>
                    <a:pt x="1188" y="5011"/>
                  </a:lnTo>
                  <a:lnTo>
                    <a:pt x="1188" y="5011"/>
                  </a:lnTo>
                  <a:close/>
                  <a:moveTo>
                    <a:pt x="1188" y="5011"/>
                  </a:moveTo>
                  <a:lnTo>
                    <a:pt x="1188" y="5011"/>
                  </a:lnTo>
                  <a:lnTo>
                    <a:pt x="1188" y="5011"/>
                  </a:lnTo>
                  <a:close/>
                  <a:moveTo>
                    <a:pt x="1188" y="5011"/>
                  </a:moveTo>
                  <a:lnTo>
                    <a:pt x="1188" y="5011"/>
                  </a:lnTo>
                  <a:lnTo>
                    <a:pt x="1188" y="5011"/>
                  </a:lnTo>
                  <a:close/>
                  <a:moveTo>
                    <a:pt x="1" y="1"/>
                  </a:moveTo>
                  <a:lnTo>
                    <a:pt x="1" y="1"/>
                  </a:lnTo>
                  <a:cubicBezTo>
                    <a:pt x="513" y="2762"/>
                    <a:pt x="1172" y="4948"/>
                    <a:pt x="1188" y="5011"/>
                  </a:cubicBezTo>
                  <a:cubicBezTo>
                    <a:pt x="1172" y="4948"/>
                    <a:pt x="513" y="2762"/>
                    <a:pt x="1" y="1"/>
                  </a:cubicBezTo>
                  <a:close/>
                </a:path>
              </a:pathLst>
            </a:custGeom>
            <a:solidFill>
              <a:srgbClr val="D0BA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95"/>
            <p:cNvSpPr/>
            <p:nvPr/>
          </p:nvSpPr>
          <p:spPr>
            <a:xfrm>
              <a:off x="5878000" y="3740375"/>
              <a:ext cx="491850" cy="567150"/>
            </a:xfrm>
            <a:custGeom>
              <a:avLst/>
              <a:gdLst/>
              <a:ahLst/>
              <a:cxnLst/>
              <a:rect l="l" t="t" r="r" b="b"/>
              <a:pathLst>
                <a:path w="19674" h="22686" extrusionOk="0">
                  <a:moveTo>
                    <a:pt x="2081" y="0"/>
                  </a:moveTo>
                  <a:cubicBezTo>
                    <a:pt x="2034" y="157"/>
                    <a:pt x="1987" y="314"/>
                    <a:pt x="1935" y="476"/>
                  </a:cubicBezTo>
                  <a:cubicBezTo>
                    <a:pt x="455" y="5465"/>
                    <a:pt x="0" y="10287"/>
                    <a:pt x="0" y="14355"/>
                  </a:cubicBezTo>
                  <a:cubicBezTo>
                    <a:pt x="0" y="17770"/>
                    <a:pt x="319" y="20662"/>
                    <a:pt x="607" y="22686"/>
                  </a:cubicBezTo>
                  <a:lnTo>
                    <a:pt x="19674" y="22686"/>
                  </a:lnTo>
                  <a:cubicBezTo>
                    <a:pt x="19658" y="22623"/>
                    <a:pt x="18999" y="20437"/>
                    <a:pt x="18487" y="17676"/>
                  </a:cubicBezTo>
                  <a:cubicBezTo>
                    <a:pt x="17435" y="17818"/>
                    <a:pt x="16384" y="17905"/>
                    <a:pt x="15354" y="17905"/>
                  </a:cubicBezTo>
                  <a:cubicBezTo>
                    <a:pt x="12677" y="17905"/>
                    <a:pt x="10109" y="17326"/>
                    <a:pt x="7865" y="15615"/>
                  </a:cubicBezTo>
                  <a:cubicBezTo>
                    <a:pt x="2803" y="11762"/>
                    <a:pt x="2699" y="5779"/>
                    <a:pt x="20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95"/>
            <p:cNvSpPr/>
            <p:nvPr/>
          </p:nvSpPr>
          <p:spPr>
            <a:xfrm>
              <a:off x="5697825" y="3499700"/>
              <a:ext cx="538575" cy="458025"/>
            </a:xfrm>
            <a:custGeom>
              <a:avLst/>
              <a:gdLst/>
              <a:ahLst/>
              <a:cxnLst/>
              <a:rect l="l" t="t" r="r" b="b"/>
              <a:pathLst>
                <a:path w="21543" h="18321" extrusionOk="0">
                  <a:moveTo>
                    <a:pt x="15086" y="0"/>
                  </a:moveTo>
                  <a:cubicBezTo>
                    <a:pt x="14386" y="0"/>
                    <a:pt x="13680" y="178"/>
                    <a:pt x="13049" y="560"/>
                  </a:cubicBezTo>
                  <a:cubicBezTo>
                    <a:pt x="9393" y="2771"/>
                    <a:pt x="4801" y="9261"/>
                    <a:pt x="2511" y="12321"/>
                  </a:cubicBezTo>
                  <a:cubicBezTo>
                    <a:pt x="1538" y="13622"/>
                    <a:pt x="1" y="16996"/>
                    <a:pt x="1632" y="17926"/>
                  </a:cubicBezTo>
                  <a:cubicBezTo>
                    <a:pt x="2110" y="18198"/>
                    <a:pt x="2635" y="18320"/>
                    <a:pt x="3193" y="18320"/>
                  </a:cubicBezTo>
                  <a:cubicBezTo>
                    <a:pt x="7257" y="18320"/>
                    <a:pt x="13116" y="11829"/>
                    <a:pt x="15972" y="9162"/>
                  </a:cubicBezTo>
                  <a:cubicBezTo>
                    <a:pt x="21542" y="3958"/>
                    <a:pt x="18387" y="0"/>
                    <a:pt x="15086"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95"/>
            <p:cNvSpPr/>
            <p:nvPr/>
          </p:nvSpPr>
          <p:spPr>
            <a:xfrm>
              <a:off x="5447475" y="3229500"/>
              <a:ext cx="161625" cy="294700"/>
            </a:xfrm>
            <a:custGeom>
              <a:avLst/>
              <a:gdLst/>
              <a:ahLst/>
              <a:cxnLst/>
              <a:rect l="l" t="t" r="r" b="b"/>
              <a:pathLst>
                <a:path w="6465" h="11788" extrusionOk="0">
                  <a:moveTo>
                    <a:pt x="3637" y="0"/>
                  </a:moveTo>
                  <a:cubicBezTo>
                    <a:pt x="3193" y="0"/>
                    <a:pt x="3138" y="399"/>
                    <a:pt x="3133" y="694"/>
                  </a:cubicBezTo>
                  <a:cubicBezTo>
                    <a:pt x="3133" y="1033"/>
                    <a:pt x="3687" y="4642"/>
                    <a:pt x="3687" y="4642"/>
                  </a:cubicBezTo>
                  <a:cubicBezTo>
                    <a:pt x="3687" y="4642"/>
                    <a:pt x="952" y="5652"/>
                    <a:pt x="476" y="6336"/>
                  </a:cubicBezTo>
                  <a:cubicBezTo>
                    <a:pt x="0" y="7021"/>
                    <a:pt x="575" y="9913"/>
                    <a:pt x="3416" y="11450"/>
                  </a:cubicBezTo>
                  <a:cubicBezTo>
                    <a:pt x="3855" y="11687"/>
                    <a:pt x="4231" y="11787"/>
                    <a:pt x="4554" y="11787"/>
                  </a:cubicBezTo>
                  <a:cubicBezTo>
                    <a:pt x="6318" y="11787"/>
                    <a:pt x="6464" y="8790"/>
                    <a:pt x="6464" y="8790"/>
                  </a:cubicBezTo>
                  <a:cubicBezTo>
                    <a:pt x="6464" y="8790"/>
                    <a:pt x="6453" y="7764"/>
                    <a:pt x="6139" y="6488"/>
                  </a:cubicBezTo>
                  <a:cubicBezTo>
                    <a:pt x="5470" y="3758"/>
                    <a:pt x="4325" y="140"/>
                    <a:pt x="3865" y="29"/>
                  </a:cubicBezTo>
                  <a:cubicBezTo>
                    <a:pt x="3779" y="9"/>
                    <a:pt x="3704" y="0"/>
                    <a:pt x="3637"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95"/>
            <p:cNvSpPr/>
            <p:nvPr/>
          </p:nvSpPr>
          <p:spPr>
            <a:xfrm>
              <a:off x="5503675" y="3446725"/>
              <a:ext cx="349250" cy="511750"/>
            </a:xfrm>
            <a:custGeom>
              <a:avLst/>
              <a:gdLst/>
              <a:ahLst/>
              <a:cxnLst/>
              <a:rect l="l" t="t" r="r" b="b"/>
              <a:pathLst>
                <a:path w="13970" h="20470" extrusionOk="0">
                  <a:moveTo>
                    <a:pt x="4279" y="0"/>
                  </a:moveTo>
                  <a:cubicBezTo>
                    <a:pt x="3729" y="1653"/>
                    <a:pt x="1883" y="3029"/>
                    <a:pt x="0" y="3196"/>
                  </a:cubicBezTo>
                  <a:cubicBezTo>
                    <a:pt x="0" y="3196"/>
                    <a:pt x="4362" y="18351"/>
                    <a:pt x="9696" y="20155"/>
                  </a:cubicBezTo>
                  <a:cubicBezTo>
                    <a:pt x="10229" y="20335"/>
                    <a:pt x="10750" y="20470"/>
                    <a:pt x="11230" y="20470"/>
                  </a:cubicBezTo>
                  <a:cubicBezTo>
                    <a:pt x="12456" y="20470"/>
                    <a:pt x="13424" y="19593"/>
                    <a:pt x="13687" y="16348"/>
                  </a:cubicBezTo>
                  <a:cubicBezTo>
                    <a:pt x="13969" y="12871"/>
                    <a:pt x="7171" y="3562"/>
                    <a:pt x="5549" y="1590"/>
                  </a:cubicBezTo>
                  <a:lnTo>
                    <a:pt x="4279"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95"/>
            <p:cNvSpPr/>
            <p:nvPr/>
          </p:nvSpPr>
          <p:spPr>
            <a:xfrm>
              <a:off x="6126800" y="3027075"/>
              <a:ext cx="288675" cy="358525"/>
            </a:xfrm>
            <a:custGeom>
              <a:avLst/>
              <a:gdLst/>
              <a:ahLst/>
              <a:cxnLst/>
              <a:rect l="l" t="t" r="r" b="b"/>
              <a:pathLst>
                <a:path w="11547" h="14341" extrusionOk="0">
                  <a:moveTo>
                    <a:pt x="4161" y="0"/>
                  </a:moveTo>
                  <a:cubicBezTo>
                    <a:pt x="1596" y="0"/>
                    <a:pt x="549" y="1681"/>
                    <a:pt x="287" y="2296"/>
                  </a:cubicBezTo>
                  <a:cubicBezTo>
                    <a:pt x="0" y="2970"/>
                    <a:pt x="507" y="4293"/>
                    <a:pt x="1019" y="4968"/>
                  </a:cubicBezTo>
                  <a:cubicBezTo>
                    <a:pt x="1777" y="5961"/>
                    <a:pt x="2479" y="6485"/>
                    <a:pt x="3478" y="7138"/>
                  </a:cubicBezTo>
                  <a:cubicBezTo>
                    <a:pt x="3488" y="7530"/>
                    <a:pt x="3148" y="9036"/>
                    <a:pt x="3833" y="9748"/>
                  </a:cubicBezTo>
                  <a:cubicBezTo>
                    <a:pt x="3889" y="9805"/>
                    <a:pt x="3957" y="9830"/>
                    <a:pt x="4034" y="9830"/>
                  </a:cubicBezTo>
                  <a:cubicBezTo>
                    <a:pt x="4626" y="9830"/>
                    <a:pt x="5745" y="8323"/>
                    <a:pt x="5930" y="8147"/>
                  </a:cubicBezTo>
                  <a:lnTo>
                    <a:pt x="5930" y="8147"/>
                  </a:lnTo>
                  <a:cubicBezTo>
                    <a:pt x="6186" y="8859"/>
                    <a:pt x="5491" y="9743"/>
                    <a:pt x="5334" y="10433"/>
                  </a:cubicBezTo>
                  <a:cubicBezTo>
                    <a:pt x="5172" y="11114"/>
                    <a:pt x="5353" y="14340"/>
                    <a:pt x="6096" y="14340"/>
                  </a:cubicBezTo>
                  <a:cubicBezTo>
                    <a:pt x="6169" y="14340"/>
                    <a:pt x="6248" y="14308"/>
                    <a:pt x="6333" y="14240"/>
                  </a:cubicBezTo>
                  <a:cubicBezTo>
                    <a:pt x="6631" y="13994"/>
                    <a:pt x="8142" y="12237"/>
                    <a:pt x="8477" y="11845"/>
                  </a:cubicBezTo>
                  <a:cubicBezTo>
                    <a:pt x="10193" y="9795"/>
                    <a:pt x="11547" y="8205"/>
                    <a:pt x="11197" y="5485"/>
                  </a:cubicBezTo>
                  <a:cubicBezTo>
                    <a:pt x="10934" y="3462"/>
                    <a:pt x="9496" y="1595"/>
                    <a:pt x="7562" y="784"/>
                  </a:cubicBezTo>
                  <a:cubicBezTo>
                    <a:pt x="6208" y="219"/>
                    <a:pt x="5086" y="0"/>
                    <a:pt x="4161"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95"/>
            <p:cNvSpPr/>
            <p:nvPr/>
          </p:nvSpPr>
          <p:spPr>
            <a:xfrm>
              <a:off x="6219700" y="3225275"/>
              <a:ext cx="86875" cy="86100"/>
            </a:xfrm>
            <a:custGeom>
              <a:avLst/>
              <a:gdLst/>
              <a:ahLst/>
              <a:cxnLst/>
              <a:rect l="l" t="t" r="r" b="b"/>
              <a:pathLst>
                <a:path w="3475" h="3444" extrusionOk="0">
                  <a:moveTo>
                    <a:pt x="2193" y="0"/>
                  </a:moveTo>
                  <a:cubicBezTo>
                    <a:pt x="2046" y="0"/>
                    <a:pt x="1899" y="25"/>
                    <a:pt x="1764" y="73"/>
                  </a:cubicBezTo>
                  <a:cubicBezTo>
                    <a:pt x="1450" y="188"/>
                    <a:pt x="1210" y="403"/>
                    <a:pt x="1116" y="497"/>
                  </a:cubicBezTo>
                  <a:cubicBezTo>
                    <a:pt x="1090" y="523"/>
                    <a:pt x="1068" y="550"/>
                    <a:pt x="1053" y="586"/>
                  </a:cubicBezTo>
                  <a:lnTo>
                    <a:pt x="233" y="2526"/>
                  </a:lnTo>
                  <a:cubicBezTo>
                    <a:pt x="233" y="2526"/>
                    <a:pt x="0" y="3444"/>
                    <a:pt x="1122" y="3444"/>
                  </a:cubicBezTo>
                  <a:cubicBezTo>
                    <a:pt x="1155" y="3444"/>
                    <a:pt x="1190" y="3443"/>
                    <a:pt x="1225" y="3441"/>
                  </a:cubicBezTo>
                  <a:cubicBezTo>
                    <a:pt x="2465" y="3389"/>
                    <a:pt x="3474" y="1716"/>
                    <a:pt x="3156" y="649"/>
                  </a:cubicBezTo>
                  <a:cubicBezTo>
                    <a:pt x="3024" y="200"/>
                    <a:pt x="2610" y="0"/>
                    <a:pt x="2193"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95"/>
            <p:cNvSpPr/>
            <p:nvPr/>
          </p:nvSpPr>
          <p:spPr>
            <a:xfrm>
              <a:off x="6233475" y="3238600"/>
              <a:ext cx="58575" cy="58850"/>
            </a:xfrm>
            <a:custGeom>
              <a:avLst/>
              <a:gdLst/>
              <a:ahLst/>
              <a:cxnLst/>
              <a:rect l="l" t="t" r="r" b="b"/>
              <a:pathLst>
                <a:path w="2343" h="2354" extrusionOk="0">
                  <a:moveTo>
                    <a:pt x="1574" y="0"/>
                  </a:moveTo>
                  <a:cubicBezTo>
                    <a:pt x="1444" y="0"/>
                    <a:pt x="1313" y="27"/>
                    <a:pt x="1193" y="68"/>
                  </a:cubicBezTo>
                  <a:cubicBezTo>
                    <a:pt x="920" y="167"/>
                    <a:pt x="727" y="382"/>
                    <a:pt x="727" y="382"/>
                  </a:cubicBezTo>
                  <a:lnTo>
                    <a:pt x="157" y="1726"/>
                  </a:lnTo>
                  <a:cubicBezTo>
                    <a:pt x="157" y="1726"/>
                    <a:pt x="0" y="2354"/>
                    <a:pt x="758" y="2354"/>
                  </a:cubicBezTo>
                  <a:cubicBezTo>
                    <a:pt x="785" y="2354"/>
                    <a:pt x="805" y="2354"/>
                    <a:pt x="831" y="2349"/>
                  </a:cubicBezTo>
                  <a:cubicBezTo>
                    <a:pt x="1668" y="2312"/>
                    <a:pt x="2342" y="1093"/>
                    <a:pt x="2123" y="367"/>
                  </a:cubicBezTo>
                  <a:cubicBezTo>
                    <a:pt x="2045" y="99"/>
                    <a:pt x="1820" y="0"/>
                    <a:pt x="15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95"/>
          <p:cNvGrpSpPr/>
          <p:nvPr/>
        </p:nvGrpSpPr>
        <p:grpSpPr>
          <a:xfrm>
            <a:off x="3005475" y="2863850"/>
            <a:ext cx="1057913" cy="1302550"/>
            <a:chOff x="3643450" y="3004975"/>
            <a:chExt cx="1057913" cy="1302550"/>
          </a:xfrm>
        </p:grpSpPr>
        <p:sp>
          <p:nvSpPr>
            <p:cNvPr id="4488" name="Google Shape;4488;p95"/>
            <p:cNvSpPr/>
            <p:nvPr/>
          </p:nvSpPr>
          <p:spPr>
            <a:xfrm>
              <a:off x="3822425" y="3431150"/>
              <a:ext cx="583500" cy="876375"/>
            </a:xfrm>
            <a:custGeom>
              <a:avLst/>
              <a:gdLst/>
              <a:ahLst/>
              <a:cxnLst/>
              <a:rect l="l" t="t" r="r" b="b"/>
              <a:pathLst>
                <a:path w="23340" h="35055" extrusionOk="0">
                  <a:moveTo>
                    <a:pt x="13592" y="0"/>
                  </a:moveTo>
                  <a:cubicBezTo>
                    <a:pt x="11017" y="0"/>
                    <a:pt x="6956" y="979"/>
                    <a:pt x="6956" y="979"/>
                  </a:cubicBezTo>
                  <a:cubicBezTo>
                    <a:pt x="6956" y="979"/>
                    <a:pt x="2196" y="2695"/>
                    <a:pt x="1182" y="4233"/>
                  </a:cubicBezTo>
                  <a:cubicBezTo>
                    <a:pt x="0" y="6026"/>
                    <a:pt x="2040" y="14482"/>
                    <a:pt x="1945" y="17933"/>
                  </a:cubicBezTo>
                  <a:cubicBezTo>
                    <a:pt x="1851" y="21385"/>
                    <a:pt x="1658" y="35055"/>
                    <a:pt x="1658" y="35055"/>
                  </a:cubicBezTo>
                  <a:lnTo>
                    <a:pt x="23340" y="35055"/>
                  </a:lnTo>
                  <a:cubicBezTo>
                    <a:pt x="22174" y="28246"/>
                    <a:pt x="22446" y="1534"/>
                    <a:pt x="19591" y="938"/>
                  </a:cubicBezTo>
                  <a:cubicBezTo>
                    <a:pt x="19591" y="938"/>
                    <a:pt x="16337" y="43"/>
                    <a:pt x="13770" y="2"/>
                  </a:cubicBezTo>
                  <a:cubicBezTo>
                    <a:pt x="13711" y="1"/>
                    <a:pt x="13652" y="0"/>
                    <a:pt x="13592" y="0"/>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95"/>
            <p:cNvSpPr/>
            <p:nvPr/>
          </p:nvSpPr>
          <p:spPr>
            <a:xfrm>
              <a:off x="3964150" y="3324875"/>
              <a:ext cx="224775" cy="183850"/>
            </a:xfrm>
            <a:custGeom>
              <a:avLst/>
              <a:gdLst/>
              <a:ahLst/>
              <a:cxnLst/>
              <a:rect l="l" t="t" r="r" b="b"/>
              <a:pathLst>
                <a:path w="8991" h="7354" extrusionOk="0">
                  <a:moveTo>
                    <a:pt x="0" y="1"/>
                  </a:moveTo>
                  <a:lnTo>
                    <a:pt x="0" y="1"/>
                  </a:lnTo>
                  <a:cubicBezTo>
                    <a:pt x="910" y="1156"/>
                    <a:pt x="1648" y="4064"/>
                    <a:pt x="1303" y="6302"/>
                  </a:cubicBezTo>
                  <a:cubicBezTo>
                    <a:pt x="1635" y="6791"/>
                    <a:pt x="3008" y="7353"/>
                    <a:pt x="4586" y="7353"/>
                  </a:cubicBezTo>
                  <a:cubicBezTo>
                    <a:pt x="6116" y="7353"/>
                    <a:pt x="7837" y="6826"/>
                    <a:pt x="8990" y="5194"/>
                  </a:cubicBezTo>
                  <a:cubicBezTo>
                    <a:pt x="7176" y="2674"/>
                    <a:pt x="7929" y="377"/>
                    <a:pt x="7929" y="377"/>
                  </a:cubicBezTo>
                  <a:lnTo>
                    <a:pt x="7929" y="377"/>
                  </a:lnTo>
                  <a:cubicBezTo>
                    <a:pt x="7929" y="377"/>
                    <a:pt x="7874" y="377"/>
                    <a:pt x="7772" y="377"/>
                  </a:cubicBezTo>
                  <a:cubicBezTo>
                    <a:pt x="6829" y="377"/>
                    <a:pt x="1871" y="360"/>
                    <a:pt x="0"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95"/>
            <p:cNvSpPr/>
            <p:nvPr/>
          </p:nvSpPr>
          <p:spPr>
            <a:xfrm>
              <a:off x="4043500" y="3331925"/>
              <a:ext cx="131300" cy="99525"/>
            </a:xfrm>
            <a:custGeom>
              <a:avLst/>
              <a:gdLst/>
              <a:ahLst/>
              <a:cxnLst/>
              <a:rect l="l" t="t" r="r" b="b"/>
              <a:pathLst>
                <a:path w="5252" h="3981" extrusionOk="0">
                  <a:moveTo>
                    <a:pt x="0" y="1"/>
                  </a:moveTo>
                  <a:cubicBezTo>
                    <a:pt x="1914" y="85"/>
                    <a:pt x="3944" y="95"/>
                    <a:pt x="4566" y="95"/>
                  </a:cubicBezTo>
                  <a:lnTo>
                    <a:pt x="4571" y="95"/>
                  </a:lnTo>
                  <a:cubicBezTo>
                    <a:pt x="3959" y="95"/>
                    <a:pt x="1919" y="85"/>
                    <a:pt x="0" y="1"/>
                  </a:cubicBezTo>
                  <a:close/>
                  <a:moveTo>
                    <a:pt x="4755" y="95"/>
                  </a:moveTo>
                  <a:lnTo>
                    <a:pt x="4755" y="95"/>
                  </a:lnTo>
                  <a:cubicBezTo>
                    <a:pt x="4754" y="98"/>
                    <a:pt x="4180" y="1860"/>
                    <a:pt x="5245" y="3976"/>
                  </a:cubicBezTo>
                  <a:cubicBezTo>
                    <a:pt x="5247" y="3976"/>
                    <a:pt x="5248" y="3976"/>
                    <a:pt x="5249" y="3976"/>
                  </a:cubicBezTo>
                  <a:lnTo>
                    <a:pt x="5249" y="3976"/>
                  </a:lnTo>
                  <a:cubicBezTo>
                    <a:pt x="4187" y="1858"/>
                    <a:pt x="4754" y="98"/>
                    <a:pt x="4755" y="95"/>
                  </a:cubicBezTo>
                  <a:close/>
                  <a:moveTo>
                    <a:pt x="5249" y="3976"/>
                  </a:moveTo>
                  <a:cubicBezTo>
                    <a:pt x="5250" y="3978"/>
                    <a:pt x="5251" y="3979"/>
                    <a:pt x="5252" y="3981"/>
                  </a:cubicBezTo>
                  <a:cubicBezTo>
                    <a:pt x="5252" y="3977"/>
                    <a:pt x="5252" y="3976"/>
                    <a:pt x="5249" y="3976"/>
                  </a:cubicBezTo>
                  <a:close/>
                </a:path>
              </a:pathLst>
            </a:custGeom>
            <a:solidFill>
              <a:srgbClr val="FCCA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95"/>
            <p:cNvSpPr/>
            <p:nvPr/>
          </p:nvSpPr>
          <p:spPr>
            <a:xfrm>
              <a:off x="4174625" y="3431300"/>
              <a:ext cx="4100" cy="7350"/>
            </a:xfrm>
            <a:custGeom>
              <a:avLst/>
              <a:gdLst/>
              <a:ahLst/>
              <a:cxnLst/>
              <a:rect l="l" t="t" r="r" b="b"/>
              <a:pathLst>
                <a:path w="164" h="294" extrusionOk="0">
                  <a:moveTo>
                    <a:pt x="0" y="1"/>
                  </a:moveTo>
                  <a:cubicBezTo>
                    <a:pt x="48" y="100"/>
                    <a:pt x="101" y="194"/>
                    <a:pt x="157" y="293"/>
                  </a:cubicBezTo>
                  <a:lnTo>
                    <a:pt x="164" y="288"/>
                  </a:lnTo>
                  <a:cubicBezTo>
                    <a:pt x="106" y="194"/>
                    <a:pt x="53" y="100"/>
                    <a:pt x="7" y="6"/>
                  </a:cubicBezTo>
                  <a:cubicBezTo>
                    <a:pt x="7" y="1"/>
                    <a:pt x="7" y="1"/>
                    <a:pt x="0" y="1"/>
                  </a:cubicBezTo>
                  <a:close/>
                </a:path>
              </a:pathLst>
            </a:custGeom>
            <a:solidFill>
              <a:srgbClr val="F96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95"/>
            <p:cNvSpPr/>
            <p:nvPr/>
          </p:nvSpPr>
          <p:spPr>
            <a:xfrm>
              <a:off x="4043500" y="3331925"/>
              <a:ext cx="135075" cy="113400"/>
            </a:xfrm>
            <a:custGeom>
              <a:avLst/>
              <a:gdLst/>
              <a:ahLst/>
              <a:cxnLst/>
              <a:rect l="l" t="t" r="r" b="b"/>
              <a:pathLst>
                <a:path w="5403" h="4536" extrusionOk="0">
                  <a:moveTo>
                    <a:pt x="0" y="1"/>
                  </a:moveTo>
                  <a:cubicBezTo>
                    <a:pt x="5" y="1277"/>
                    <a:pt x="58" y="2711"/>
                    <a:pt x="1072" y="3604"/>
                  </a:cubicBezTo>
                  <a:cubicBezTo>
                    <a:pt x="1825" y="4268"/>
                    <a:pt x="2746" y="4536"/>
                    <a:pt x="3693" y="4536"/>
                  </a:cubicBezTo>
                  <a:cubicBezTo>
                    <a:pt x="4263" y="4536"/>
                    <a:pt x="4849" y="4436"/>
                    <a:pt x="5402" y="4268"/>
                  </a:cubicBezTo>
                  <a:cubicBezTo>
                    <a:pt x="5346" y="4169"/>
                    <a:pt x="5293" y="4075"/>
                    <a:pt x="5245" y="3976"/>
                  </a:cubicBezTo>
                  <a:cubicBezTo>
                    <a:pt x="4179" y="1858"/>
                    <a:pt x="4755" y="95"/>
                    <a:pt x="4755" y="95"/>
                  </a:cubicBezTo>
                  <a:lnTo>
                    <a:pt x="4566" y="95"/>
                  </a:lnTo>
                  <a:cubicBezTo>
                    <a:pt x="3944" y="95"/>
                    <a:pt x="1914" y="85"/>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95"/>
            <p:cNvSpPr/>
            <p:nvPr/>
          </p:nvSpPr>
          <p:spPr>
            <a:xfrm>
              <a:off x="3875500" y="3275325"/>
              <a:ext cx="104775" cy="79875"/>
            </a:xfrm>
            <a:custGeom>
              <a:avLst/>
              <a:gdLst/>
              <a:ahLst/>
              <a:cxnLst/>
              <a:rect l="l" t="t" r="r" b="b"/>
              <a:pathLst>
                <a:path w="4191" h="3195" extrusionOk="0">
                  <a:moveTo>
                    <a:pt x="1225" y="1"/>
                  </a:moveTo>
                  <a:cubicBezTo>
                    <a:pt x="652" y="1"/>
                    <a:pt x="1" y="269"/>
                    <a:pt x="37" y="916"/>
                  </a:cubicBezTo>
                  <a:cubicBezTo>
                    <a:pt x="88" y="1953"/>
                    <a:pt x="1370" y="3195"/>
                    <a:pt x="2524" y="3195"/>
                  </a:cubicBezTo>
                  <a:cubicBezTo>
                    <a:pt x="2669" y="3195"/>
                    <a:pt x="2812" y="3175"/>
                    <a:pt x="2950" y="3133"/>
                  </a:cubicBezTo>
                  <a:cubicBezTo>
                    <a:pt x="4190" y="2757"/>
                    <a:pt x="3609" y="1878"/>
                    <a:pt x="3609" y="1878"/>
                  </a:cubicBezTo>
                  <a:lnTo>
                    <a:pt x="2082" y="210"/>
                  </a:lnTo>
                  <a:cubicBezTo>
                    <a:pt x="2082" y="210"/>
                    <a:pt x="1685" y="1"/>
                    <a:pt x="1241" y="1"/>
                  </a:cubicBezTo>
                  <a:cubicBezTo>
                    <a:pt x="1235" y="1"/>
                    <a:pt x="1230" y="1"/>
                    <a:pt x="1225"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95"/>
            <p:cNvSpPr/>
            <p:nvPr/>
          </p:nvSpPr>
          <p:spPr>
            <a:xfrm>
              <a:off x="3890650" y="3288175"/>
              <a:ext cx="70925" cy="54150"/>
            </a:xfrm>
            <a:custGeom>
              <a:avLst/>
              <a:gdLst/>
              <a:ahLst/>
              <a:cxnLst/>
              <a:rect l="l" t="t" r="r" b="b"/>
              <a:pathLst>
                <a:path w="2837" h="2166" extrusionOk="0">
                  <a:moveTo>
                    <a:pt x="833" y="0"/>
                  </a:moveTo>
                  <a:cubicBezTo>
                    <a:pt x="440" y="0"/>
                    <a:pt x="1" y="177"/>
                    <a:pt x="22" y="621"/>
                  </a:cubicBezTo>
                  <a:cubicBezTo>
                    <a:pt x="59" y="1323"/>
                    <a:pt x="922" y="2165"/>
                    <a:pt x="1706" y="2165"/>
                  </a:cubicBezTo>
                  <a:cubicBezTo>
                    <a:pt x="1806" y="2165"/>
                    <a:pt x="1900" y="2149"/>
                    <a:pt x="1994" y="2122"/>
                  </a:cubicBezTo>
                  <a:cubicBezTo>
                    <a:pt x="2836" y="1866"/>
                    <a:pt x="2443" y="1270"/>
                    <a:pt x="2443" y="1270"/>
                  </a:cubicBezTo>
                  <a:lnTo>
                    <a:pt x="1408" y="146"/>
                  </a:lnTo>
                  <a:cubicBezTo>
                    <a:pt x="1408" y="146"/>
                    <a:pt x="1142"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95"/>
            <p:cNvSpPr/>
            <p:nvPr/>
          </p:nvSpPr>
          <p:spPr>
            <a:xfrm>
              <a:off x="3885175" y="3054050"/>
              <a:ext cx="317700" cy="349500"/>
            </a:xfrm>
            <a:custGeom>
              <a:avLst/>
              <a:gdLst/>
              <a:ahLst/>
              <a:cxnLst/>
              <a:rect l="l" t="t" r="r" b="b"/>
              <a:pathLst>
                <a:path w="12708" h="13980" extrusionOk="0">
                  <a:moveTo>
                    <a:pt x="5376" y="1"/>
                  </a:moveTo>
                  <a:cubicBezTo>
                    <a:pt x="2700" y="1"/>
                    <a:pt x="60" y="1703"/>
                    <a:pt x="32" y="4313"/>
                  </a:cubicBezTo>
                  <a:cubicBezTo>
                    <a:pt x="0" y="6645"/>
                    <a:pt x="529" y="8386"/>
                    <a:pt x="2527" y="10954"/>
                  </a:cubicBezTo>
                  <a:cubicBezTo>
                    <a:pt x="3531" y="12246"/>
                    <a:pt x="5466" y="13585"/>
                    <a:pt x="7374" y="13888"/>
                  </a:cubicBezTo>
                  <a:cubicBezTo>
                    <a:pt x="7744" y="13948"/>
                    <a:pt x="8112" y="13980"/>
                    <a:pt x="8469" y="13980"/>
                  </a:cubicBezTo>
                  <a:cubicBezTo>
                    <a:pt x="9520" y="13980"/>
                    <a:pt x="10484" y="13703"/>
                    <a:pt x="11170" y="13036"/>
                  </a:cubicBezTo>
                  <a:cubicBezTo>
                    <a:pt x="11993" y="12241"/>
                    <a:pt x="12708" y="10300"/>
                    <a:pt x="12369" y="8507"/>
                  </a:cubicBezTo>
                  <a:cubicBezTo>
                    <a:pt x="11809" y="5521"/>
                    <a:pt x="10742" y="3027"/>
                    <a:pt x="9256" y="1531"/>
                  </a:cubicBezTo>
                  <a:cubicBezTo>
                    <a:pt x="8203" y="472"/>
                    <a:pt x="6785" y="1"/>
                    <a:pt x="5376"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95"/>
            <p:cNvSpPr/>
            <p:nvPr/>
          </p:nvSpPr>
          <p:spPr>
            <a:xfrm>
              <a:off x="3851975" y="3004975"/>
              <a:ext cx="335625" cy="323225"/>
            </a:xfrm>
            <a:custGeom>
              <a:avLst/>
              <a:gdLst/>
              <a:ahLst/>
              <a:cxnLst/>
              <a:rect l="l" t="t" r="r" b="b"/>
              <a:pathLst>
                <a:path w="13425" h="12929" extrusionOk="0">
                  <a:moveTo>
                    <a:pt x="7460" y="0"/>
                  </a:moveTo>
                  <a:cubicBezTo>
                    <a:pt x="5879" y="0"/>
                    <a:pt x="4105" y="593"/>
                    <a:pt x="3562" y="2103"/>
                  </a:cubicBezTo>
                  <a:cubicBezTo>
                    <a:pt x="1767" y="2369"/>
                    <a:pt x="1057" y="3463"/>
                    <a:pt x="775" y="3892"/>
                  </a:cubicBezTo>
                  <a:cubicBezTo>
                    <a:pt x="0" y="5084"/>
                    <a:pt x="116" y="6998"/>
                    <a:pt x="591" y="8305"/>
                  </a:cubicBezTo>
                  <a:cubicBezTo>
                    <a:pt x="1146" y="9822"/>
                    <a:pt x="978" y="10815"/>
                    <a:pt x="2066" y="11082"/>
                  </a:cubicBezTo>
                  <a:cubicBezTo>
                    <a:pt x="2491" y="11186"/>
                    <a:pt x="3516" y="12929"/>
                    <a:pt x="3817" y="12929"/>
                  </a:cubicBezTo>
                  <a:cubicBezTo>
                    <a:pt x="3831" y="12929"/>
                    <a:pt x="3844" y="12925"/>
                    <a:pt x="3855" y="12917"/>
                  </a:cubicBezTo>
                  <a:cubicBezTo>
                    <a:pt x="4299" y="12588"/>
                    <a:pt x="3531" y="11432"/>
                    <a:pt x="3640" y="10653"/>
                  </a:cubicBezTo>
                  <a:lnTo>
                    <a:pt x="3640" y="10653"/>
                  </a:lnTo>
                  <a:cubicBezTo>
                    <a:pt x="3645" y="10653"/>
                    <a:pt x="3651" y="10653"/>
                    <a:pt x="3656" y="10653"/>
                  </a:cubicBezTo>
                  <a:cubicBezTo>
                    <a:pt x="4207" y="10653"/>
                    <a:pt x="5087" y="9590"/>
                    <a:pt x="5402" y="7363"/>
                  </a:cubicBezTo>
                  <a:cubicBezTo>
                    <a:pt x="5650" y="7439"/>
                    <a:pt x="5926" y="7473"/>
                    <a:pt x="6222" y="7473"/>
                  </a:cubicBezTo>
                  <a:cubicBezTo>
                    <a:pt x="8180" y="7473"/>
                    <a:pt x="10978" y="5987"/>
                    <a:pt x="11814" y="5282"/>
                  </a:cubicBezTo>
                  <a:cubicBezTo>
                    <a:pt x="12933" y="4331"/>
                    <a:pt x="13425" y="3547"/>
                    <a:pt x="13106" y="2787"/>
                  </a:cubicBezTo>
                  <a:cubicBezTo>
                    <a:pt x="12938" y="2386"/>
                    <a:pt x="11803" y="2239"/>
                    <a:pt x="11427" y="2103"/>
                  </a:cubicBezTo>
                  <a:cubicBezTo>
                    <a:pt x="11212" y="2029"/>
                    <a:pt x="10669" y="1010"/>
                    <a:pt x="9549" y="424"/>
                  </a:cubicBezTo>
                  <a:cubicBezTo>
                    <a:pt x="9032" y="156"/>
                    <a:pt x="8271" y="0"/>
                    <a:pt x="7460" y="0"/>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95"/>
            <p:cNvSpPr/>
            <p:nvPr/>
          </p:nvSpPr>
          <p:spPr>
            <a:xfrm>
              <a:off x="4027300" y="3696950"/>
              <a:ext cx="231825" cy="134125"/>
            </a:xfrm>
            <a:custGeom>
              <a:avLst/>
              <a:gdLst/>
              <a:ahLst/>
              <a:cxnLst/>
              <a:rect l="l" t="t" r="r" b="b"/>
              <a:pathLst>
                <a:path w="9273" h="5365" extrusionOk="0">
                  <a:moveTo>
                    <a:pt x="5193" y="1"/>
                  </a:moveTo>
                  <a:cubicBezTo>
                    <a:pt x="4046" y="1"/>
                    <a:pt x="653" y="1607"/>
                    <a:pt x="653" y="1607"/>
                  </a:cubicBezTo>
                  <a:cubicBezTo>
                    <a:pt x="653" y="1607"/>
                    <a:pt x="1" y="4148"/>
                    <a:pt x="2542" y="5167"/>
                  </a:cubicBezTo>
                  <a:cubicBezTo>
                    <a:pt x="2885" y="5305"/>
                    <a:pt x="3199" y="5364"/>
                    <a:pt x="3485" y="5364"/>
                  </a:cubicBezTo>
                  <a:cubicBezTo>
                    <a:pt x="5314" y="5364"/>
                    <a:pt x="6014" y="2940"/>
                    <a:pt x="6014" y="2940"/>
                  </a:cubicBezTo>
                  <a:cubicBezTo>
                    <a:pt x="6014" y="2940"/>
                    <a:pt x="7751" y="5322"/>
                    <a:pt x="8498" y="5322"/>
                  </a:cubicBezTo>
                  <a:cubicBezTo>
                    <a:pt x="8553" y="5322"/>
                    <a:pt x="8602" y="5310"/>
                    <a:pt x="8644" y="5283"/>
                  </a:cubicBezTo>
                  <a:cubicBezTo>
                    <a:pt x="9272" y="4891"/>
                    <a:pt x="6171" y="446"/>
                    <a:pt x="5465" y="53"/>
                  </a:cubicBezTo>
                  <a:cubicBezTo>
                    <a:pt x="5401" y="17"/>
                    <a:pt x="5309" y="1"/>
                    <a:pt x="5193"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95"/>
            <p:cNvSpPr/>
            <p:nvPr/>
          </p:nvSpPr>
          <p:spPr>
            <a:xfrm>
              <a:off x="3643450" y="3508725"/>
              <a:ext cx="373175" cy="555400"/>
            </a:xfrm>
            <a:custGeom>
              <a:avLst/>
              <a:gdLst/>
              <a:ahLst/>
              <a:cxnLst/>
              <a:rect l="l" t="t" r="r" b="b"/>
              <a:pathLst>
                <a:path w="14927" h="22216" extrusionOk="0">
                  <a:moveTo>
                    <a:pt x="10316" y="1"/>
                  </a:moveTo>
                  <a:cubicBezTo>
                    <a:pt x="8816" y="1"/>
                    <a:pt x="7164" y="1126"/>
                    <a:pt x="5863" y="4193"/>
                  </a:cubicBezTo>
                  <a:cubicBezTo>
                    <a:pt x="5863" y="4193"/>
                    <a:pt x="0" y="18651"/>
                    <a:pt x="3473" y="21204"/>
                  </a:cubicBezTo>
                  <a:cubicBezTo>
                    <a:pt x="4468" y="21935"/>
                    <a:pt x="5365" y="22216"/>
                    <a:pt x="6155" y="22216"/>
                  </a:cubicBezTo>
                  <a:cubicBezTo>
                    <a:pt x="7979" y="22216"/>
                    <a:pt x="9239" y="20721"/>
                    <a:pt x="9837" y="19802"/>
                  </a:cubicBezTo>
                  <a:cubicBezTo>
                    <a:pt x="11840" y="16701"/>
                    <a:pt x="13089" y="9636"/>
                    <a:pt x="14219" y="5661"/>
                  </a:cubicBezTo>
                  <a:cubicBezTo>
                    <a:pt x="14927" y="3174"/>
                    <a:pt x="12835" y="1"/>
                    <a:pt x="10316"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95"/>
            <p:cNvSpPr/>
            <p:nvPr/>
          </p:nvSpPr>
          <p:spPr>
            <a:xfrm>
              <a:off x="4202863" y="3458075"/>
              <a:ext cx="498500" cy="562200"/>
            </a:xfrm>
            <a:custGeom>
              <a:avLst/>
              <a:gdLst/>
              <a:ahLst/>
              <a:cxnLst/>
              <a:rect l="l" t="t" r="r" b="b"/>
              <a:pathLst>
                <a:path w="19940" h="22488" extrusionOk="0">
                  <a:moveTo>
                    <a:pt x="4248" y="1"/>
                  </a:moveTo>
                  <a:cubicBezTo>
                    <a:pt x="1316" y="1"/>
                    <a:pt x="1" y="4544"/>
                    <a:pt x="1637" y="7336"/>
                  </a:cubicBezTo>
                  <a:cubicBezTo>
                    <a:pt x="3760" y="10961"/>
                    <a:pt x="10896" y="22487"/>
                    <a:pt x="15170" y="22487"/>
                  </a:cubicBezTo>
                  <a:cubicBezTo>
                    <a:pt x="15718" y="22487"/>
                    <a:pt x="16218" y="22298"/>
                    <a:pt x="16655" y="21879"/>
                  </a:cubicBezTo>
                  <a:cubicBezTo>
                    <a:pt x="19940" y="18726"/>
                    <a:pt x="9245" y="3571"/>
                    <a:pt x="9245" y="3571"/>
                  </a:cubicBezTo>
                  <a:cubicBezTo>
                    <a:pt x="7320" y="981"/>
                    <a:pt x="5610" y="1"/>
                    <a:pt x="4248"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95"/>
            <p:cNvSpPr/>
            <p:nvPr/>
          </p:nvSpPr>
          <p:spPr>
            <a:xfrm>
              <a:off x="3690900" y="3740900"/>
              <a:ext cx="418375" cy="344675"/>
            </a:xfrm>
            <a:custGeom>
              <a:avLst/>
              <a:gdLst/>
              <a:ahLst/>
              <a:cxnLst/>
              <a:rect l="l" t="t" r="r" b="b"/>
              <a:pathLst>
                <a:path w="16735" h="13787" extrusionOk="0">
                  <a:moveTo>
                    <a:pt x="14121" y="1"/>
                  </a:moveTo>
                  <a:lnTo>
                    <a:pt x="11406" y="1145"/>
                  </a:lnTo>
                  <a:cubicBezTo>
                    <a:pt x="9236" y="2323"/>
                    <a:pt x="2318" y="5313"/>
                    <a:pt x="1308" y="8535"/>
                  </a:cubicBezTo>
                  <a:cubicBezTo>
                    <a:pt x="1" y="12713"/>
                    <a:pt x="1930" y="13739"/>
                    <a:pt x="3860" y="13785"/>
                  </a:cubicBezTo>
                  <a:cubicBezTo>
                    <a:pt x="3904" y="13786"/>
                    <a:pt x="3947" y="13787"/>
                    <a:pt x="3991" y="13787"/>
                  </a:cubicBezTo>
                  <a:cubicBezTo>
                    <a:pt x="6368" y="13787"/>
                    <a:pt x="8478" y="12233"/>
                    <a:pt x="11354" y="9183"/>
                  </a:cubicBezTo>
                  <a:cubicBezTo>
                    <a:pt x="14319" y="6035"/>
                    <a:pt x="16735" y="3604"/>
                    <a:pt x="16735" y="3604"/>
                  </a:cubicBezTo>
                  <a:cubicBezTo>
                    <a:pt x="15108" y="2772"/>
                    <a:pt x="14015" y="1679"/>
                    <a:pt x="14121"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95"/>
            <p:cNvSpPr/>
            <p:nvPr/>
          </p:nvSpPr>
          <p:spPr>
            <a:xfrm>
              <a:off x="4236100" y="3871513"/>
              <a:ext cx="415775" cy="254400"/>
            </a:xfrm>
            <a:custGeom>
              <a:avLst/>
              <a:gdLst/>
              <a:ahLst/>
              <a:cxnLst/>
              <a:rect l="l" t="t" r="r" b="b"/>
              <a:pathLst>
                <a:path w="16631" h="10176" extrusionOk="0">
                  <a:moveTo>
                    <a:pt x="12223" y="1"/>
                  </a:moveTo>
                  <a:cubicBezTo>
                    <a:pt x="9024" y="1"/>
                    <a:pt x="4063" y="4290"/>
                    <a:pt x="1840" y="5160"/>
                  </a:cubicBezTo>
                  <a:lnTo>
                    <a:pt x="0" y="5856"/>
                  </a:lnTo>
                  <a:cubicBezTo>
                    <a:pt x="1355" y="6855"/>
                    <a:pt x="1485" y="8397"/>
                    <a:pt x="1077" y="10176"/>
                  </a:cubicBezTo>
                  <a:cubicBezTo>
                    <a:pt x="1077" y="10176"/>
                    <a:pt x="2468" y="10082"/>
                    <a:pt x="7143" y="9323"/>
                  </a:cubicBezTo>
                  <a:cubicBezTo>
                    <a:pt x="11359" y="8638"/>
                    <a:pt x="14376" y="7702"/>
                    <a:pt x="15390" y="5856"/>
                  </a:cubicBezTo>
                  <a:cubicBezTo>
                    <a:pt x="16316" y="4168"/>
                    <a:pt x="16630" y="402"/>
                    <a:pt x="12530" y="15"/>
                  </a:cubicBezTo>
                  <a:cubicBezTo>
                    <a:pt x="12429" y="5"/>
                    <a:pt x="12327" y="1"/>
                    <a:pt x="12223" y="1"/>
                  </a:cubicBezTo>
                  <a:close/>
                </a:path>
              </a:pathLst>
            </a:custGeom>
            <a:gradFill>
              <a:gsLst>
                <a:gs pos="0">
                  <a:srgbClr val="3DB0FD"/>
                </a:gs>
                <a:gs pos="100000">
                  <a:srgbClr val="308EF7"/>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95"/>
            <p:cNvSpPr/>
            <p:nvPr/>
          </p:nvSpPr>
          <p:spPr>
            <a:xfrm>
              <a:off x="4089450" y="3882600"/>
              <a:ext cx="188850" cy="232225"/>
            </a:xfrm>
            <a:custGeom>
              <a:avLst/>
              <a:gdLst/>
              <a:ahLst/>
              <a:cxnLst/>
              <a:rect l="l" t="t" r="r" b="b"/>
              <a:pathLst>
                <a:path w="7554" h="9289" extrusionOk="0">
                  <a:moveTo>
                    <a:pt x="6847" y="0"/>
                  </a:moveTo>
                  <a:cubicBezTo>
                    <a:pt x="6841" y="0"/>
                    <a:pt x="6834" y="0"/>
                    <a:pt x="6827" y="1"/>
                  </a:cubicBezTo>
                  <a:lnTo>
                    <a:pt x="2697" y="157"/>
                  </a:lnTo>
                  <a:cubicBezTo>
                    <a:pt x="2435" y="169"/>
                    <a:pt x="2215" y="367"/>
                    <a:pt x="2142" y="649"/>
                  </a:cubicBezTo>
                  <a:lnTo>
                    <a:pt x="119" y="8378"/>
                  </a:lnTo>
                  <a:cubicBezTo>
                    <a:pt x="1" y="8831"/>
                    <a:pt x="302" y="9289"/>
                    <a:pt x="709" y="9289"/>
                  </a:cubicBezTo>
                  <a:cubicBezTo>
                    <a:pt x="716" y="9289"/>
                    <a:pt x="723" y="9288"/>
                    <a:pt x="730" y="9288"/>
                  </a:cubicBezTo>
                  <a:lnTo>
                    <a:pt x="4862" y="9131"/>
                  </a:lnTo>
                  <a:cubicBezTo>
                    <a:pt x="5118" y="9121"/>
                    <a:pt x="5343" y="8923"/>
                    <a:pt x="5415" y="8641"/>
                  </a:cubicBezTo>
                  <a:lnTo>
                    <a:pt x="7435" y="910"/>
                  </a:lnTo>
                  <a:cubicBezTo>
                    <a:pt x="7553" y="458"/>
                    <a:pt x="7256" y="0"/>
                    <a:pt x="6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95"/>
            <p:cNvSpPr/>
            <p:nvPr/>
          </p:nvSpPr>
          <p:spPr>
            <a:xfrm>
              <a:off x="4120000" y="3987000"/>
              <a:ext cx="188000" cy="138925"/>
            </a:xfrm>
            <a:custGeom>
              <a:avLst/>
              <a:gdLst/>
              <a:ahLst/>
              <a:cxnLst/>
              <a:rect l="l" t="t" r="r" b="b"/>
              <a:pathLst>
                <a:path w="7520" h="5557" extrusionOk="0">
                  <a:moveTo>
                    <a:pt x="2911" y="0"/>
                  </a:moveTo>
                  <a:cubicBezTo>
                    <a:pt x="2741" y="0"/>
                    <a:pt x="2608" y="46"/>
                    <a:pt x="2605" y="273"/>
                  </a:cubicBezTo>
                  <a:cubicBezTo>
                    <a:pt x="2593" y="780"/>
                    <a:pt x="3394" y="911"/>
                    <a:pt x="3776" y="1000"/>
                  </a:cubicBezTo>
                  <a:cubicBezTo>
                    <a:pt x="3974" y="1046"/>
                    <a:pt x="4398" y="1135"/>
                    <a:pt x="4466" y="1365"/>
                  </a:cubicBezTo>
                  <a:cubicBezTo>
                    <a:pt x="4524" y="1570"/>
                    <a:pt x="4330" y="1596"/>
                    <a:pt x="4200" y="1611"/>
                  </a:cubicBezTo>
                  <a:cubicBezTo>
                    <a:pt x="4127" y="1620"/>
                    <a:pt x="4054" y="1624"/>
                    <a:pt x="3981" y="1624"/>
                  </a:cubicBezTo>
                  <a:cubicBezTo>
                    <a:pt x="3576" y="1624"/>
                    <a:pt x="3170" y="1506"/>
                    <a:pt x="2771" y="1476"/>
                  </a:cubicBezTo>
                  <a:cubicBezTo>
                    <a:pt x="2557" y="1461"/>
                    <a:pt x="2334" y="1452"/>
                    <a:pt x="2110" y="1452"/>
                  </a:cubicBezTo>
                  <a:cubicBezTo>
                    <a:pt x="1618" y="1452"/>
                    <a:pt x="1115" y="1492"/>
                    <a:pt x="659" y="1585"/>
                  </a:cubicBezTo>
                  <a:cubicBezTo>
                    <a:pt x="512" y="1611"/>
                    <a:pt x="20" y="1773"/>
                    <a:pt x="15" y="2359"/>
                  </a:cubicBezTo>
                  <a:cubicBezTo>
                    <a:pt x="0" y="3243"/>
                    <a:pt x="623" y="3897"/>
                    <a:pt x="1282" y="4399"/>
                  </a:cubicBezTo>
                  <a:cubicBezTo>
                    <a:pt x="2356" y="5219"/>
                    <a:pt x="3852" y="5557"/>
                    <a:pt x="4889" y="5557"/>
                  </a:cubicBezTo>
                  <a:cubicBezTo>
                    <a:pt x="5411" y="5557"/>
                    <a:pt x="5816" y="5471"/>
                    <a:pt x="5993" y="5319"/>
                  </a:cubicBezTo>
                  <a:cubicBezTo>
                    <a:pt x="6793" y="4640"/>
                    <a:pt x="7519" y="2516"/>
                    <a:pt x="6208" y="889"/>
                  </a:cubicBezTo>
                  <a:cubicBezTo>
                    <a:pt x="5685" y="242"/>
                    <a:pt x="5088" y="54"/>
                    <a:pt x="4330" y="22"/>
                  </a:cubicBezTo>
                  <a:cubicBezTo>
                    <a:pt x="4214" y="18"/>
                    <a:pt x="4097" y="17"/>
                    <a:pt x="3980" y="17"/>
                  </a:cubicBezTo>
                  <a:cubicBezTo>
                    <a:pt x="3747" y="17"/>
                    <a:pt x="3514" y="22"/>
                    <a:pt x="3284" y="22"/>
                  </a:cubicBezTo>
                  <a:cubicBezTo>
                    <a:pt x="3162" y="22"/>
                    <a:pt x="3028" y="0"/>
                    <a:pt x="2911"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4" name="Google Shape;4504;p95"/>
          <p:cNvSpPr/>
          <p:nvPr/>
        </p:nvSpPr>
        <p:spPr>
          <a:xfrm>
            <a:off x="3008750" y="2265800"/>
            <a:ext cx="228400" cy="212075"/>
          </a:xfrm>
          <a:custGeom>
            <a:avLst/>
            <a:gdLst/>
            <a:ahLst/>
            <a:cxnLst/>
            <a:rect l="l" t="t" r="r" b="b"/>
            <a:pathLst>
              <a:path w="9136" h="8483" extrusionOk="0">
                <a:moveTo>
                  <a:pt x="8549" y="0"/>
                </a:moveTo>
                <a:cubicBezTo>
                  <a:pt x="8009" y="0"/>
                  <a:pt x="5104" y="2033"/>
                  <a:pt x="3326" y="3573"/>
                </a:cubicBezTo>
                <a:cubicBezTo>
                  <a:pt x="2469" y="4322"/>
                  <a:pt x="1950" y="5038"/>
                  <a:pt x="1950" y="5038"/>
                </a:cubicBezTo>
                <a:cubicBezTo>
                  <a:pt x="1950" y="5038"/>
                  <a:pt x="0" y="8113"/>
                  <a:pt x="2778" y="8442"/>
                </a:cubicBezTo>
                <a:cubicBezTo>
                  <a:pt x="3012" y="8470"/>
                  <a:pt x="3240" y="8483"/>
                  <a:pt x="3460" y="8483"/>
                </a:cubicBezTo>
                <a:cubicBezTo>
                  <a:pt x="5853" y="8483"/>
                  <a:pt x="7406" y="6954"/>
                  <a:pt x="7410" y="6293"/>
                </a:cubicBezTo>
                <a:cubicBezTo>
                  <a:pt x="7415" y="5572"/>
                  <a:pt x="5915" y="3276"/>
                  <a:pt x="5915" y="3276"/>
                </a:cubicBezTo>
                <a:cubicBezTo>
                  <a:pt x="5915" y="3276"/>
                  <a:pt x="8561" y="1017"/>
                  <a:pt x="8733" y="771"/>
                </a:cubicBezTo>
                <a:cubicBezTo>
                  <a:pt x="8901" y="530"/>
                  <a:pt x="9136" y="227"/>
                  <a:pt x="8597" y="8"/>
                </a:cubicBezTo>
                <a:cubicBezTo>
                  <a:pt x="8584" y="3"/>
                  <a:pt x="8568" y="0"/>
                  <a:pt x="8549"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95"/>
          <p:cNvSpPr/>
          <p:nvPr/>
        </p:nvSpPr>
        <p:spPr>
          <a:xfrm>
            <a:off x="3441100" y="1941225"/>
            <a:ext cx="289075" cy="128450"/>
          </a:xfrm>
          <a:custGeom>
            <a:avLst/>
            <a:gdLst/>
            <a:ahLst/>
            <a:cxnLst/>
            <a:rect l="l" t="t" r="r" b="b"/>
            <a:pathLst>
              <a:path w="11563" h="5138" extrusionOk="0">
                <a:moveTo>
                  <a:pt x="3992" y="0"/>
                </a:moveTo>
                <a:cubicBezTo>
                  <a:pt x="1665" y="0"/>
                  <a:pt x="0" y="1175"/>
                  <a:pt x="0" y="1175"/>
                </a:cubicBezTo>
                <a:cubicBezTo>
                  <a:pt x="476" y="3777"/>
                  <a:pt x="2955" y="4848"/>
                  <a:pt x="3920" y="4848"/>
                </a:cubicBezTo>
                <a:cubicBezTo>
                  <a:pt x="4111" y="4848"/>
                  <a:pt x="4243" y="4806"/>
                  <a:pt x="4288" y="4725"/>
                </a:cubicBezTo>
                <a:cubicBezTo>
                  <a:pt x="4537" y="4277"/>
                  <a:pt x="2150" y="3150"/>
                  <a:pt x="3529" y="3150"/>
                </a:cubicBezTo>
                <a:cubicBezTo>
                  <a:pt x="3628" y="3150"/>
                  <a:pt x="3746" y="3156"/>
                  <a:pt x="3886" y="3168"/>
                </a:cubicBezTo>
                <a:cubicBezTo>
                  <a:pt x="5819" y="3338"/>
                  <a:pt x="7115" y="5137"/>
                  <a:pt x="7586" y="5137"/>
                </a:cubicBezTo>
                <a:cubicBezTo>
                  <a:pt x="7624" y="5137"/>
                  <a:pt x="7656" y="5126"/>
                  <a:pt x="7683" y="5102"/>
                </a:cubicBezTo>
                <a:cubicBezTo>
                  <a:pt x="8048" y="4773"/>
                  <a:pt x="11562" y="3345"/>
                  <a:pt x="7567" y="998"/>
                </a:cubicBezTo>
                <a:cubicBezTo>
                  <a:pt x="6299" y="254"/>
                  <a:pt x="5074" y="0"/>
                  <a:pt x="3992"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6" name="Google Shape;4506;p95"/>
          <p:cNvGrpSpPr/>
          <p:nvPr/>
        </p:nvGrpSpPr>
        <p:grpSpPr>
          <a:xfrm>
            <a:off x="4305763" y="3843175"/>
            <a:ext cx="328550" cy="323225"/>
            <a:chOff x="2485125" y="3145675"/>
            <a:chExt cx="328550" cy="323225"/>
          </a:xfrm>
        </p:grpSpPr>
        <p:sp>
          <p:nvSpPr>
            <p:cNvPr id="4507" name="Google Shape;4507;p95"/>
            <p:cNvSpPr/>
            <p:nvPr/>
          </p:nvSpPr>
          <p:spPr>
            <a:xfrm>
              <a:off x="2485125" y="3157825"/>
              <a:ext cx="311025" cy="311075"/>
            </a:xfrm>
            <a:custGeom>
              <a:avLst/>
              <a:gdLst/>
              <a:ahLst/>
              <a:cxnLst/>
              <a:rect l="l" t="t" r="r" b="b"/>
              <a:pathLst>
                <a:path w="12441" h="12443" extrusionOk="0">
                  <a:moveTo>
                    <a:pt x="1318" y="1"/>
                  </a:moveTo>
                  <a:cubicBezTo>
                    <a:pt x="590" y="1"/>
                    <a:pt x="0" y="592"/>
                    <a:pt x="0" y="1318"/>
                  </a:cubicBezTo>
                  <a:lnTo>
                    <a:pt x="0" y="11118"/>
                  </a:lnTo>
                  <a:cubicBezTo>
                    <a:pt x="0" y="11851"/>
                    <a:pt x="590" y="12442"/>
                    <a:pt x="1318" y="12442"/>
                  </a:cubicBezTo>
                  <a:lnTo>
                    <a:pt x="11118" y="12442"/>
                  </a:lnTo>
                  <a:cubicBezTo>
                    <a:pt x="11850" y="12442"/>
                    <a:pt x="12441" y="11851"/>
                    <a:pt x="12441" y="11118"/>
                  </a:cubicBezTo>
                  <a:lnTo>
                    <a:pt x="12441" y="1318"/>
                  </a:lnTo>
                  <a:cubicBezTo>
                    <a:pt x="12441" y="592"/>
                    <a:pt x="11850" y="1"/>
                    <a:pt x="1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95"/>
            <p:cNvSpPr/>
            <p:nvPr/>
          </p:nvSpPr>
          <p:spPr>
            <a:xfrm>
              <a:off x="2502625" y="3145675"/>
              <a:ext cx="311050" cy="311050"/>
            </a:xfrm>
            <a:custGeom>
              <a:avLst/>
              <a:gdLst/>
              <a:ahLst/>
              <a:cxnLst/>
              <a:rect l="l" t="t" r="r" b="b"/>
              <a:pathLst>
                <a:path w="12442" h="12442" extrusionOk="0">
                  <a:moveTo>
                    <a:pt x="1319" y="1"/>
                  </a:moveTo>
                  <a:cubicBezTo>
                    <a:pt x="592" y="1"/>
                    <a:pt x="1" y="591"/>
                    <a:pt x="1" y="1319"/>
                  </a:cubicBezTo>
                  <a:lnTo>
                    <a:pt x="1" y="11123"/>
                  </a:lnTo>
                  <a:cubicBezTo>
                    <a:pt x="1" y="11850"/>
                    <a:pt x="592" y="12441"/>
                    <a:pt x="1319" y="12441"/>
                  </a:cubicBezTo>
                  <a:lnTo>
                    <a:pt x="11118" y="12441"/>
                  </a:lnTo>
                  <a:cubicBezTo>
                    <a:pt x="11851" y="12441"/>
                    <a:pt x="12441" y="11850"/>
                    <a:pt x="12441" y="11123"/>
                  </a:cubicBezTo>
                  <a:lnTo>
                    <a:pt x="12441" y="1319"/>
                  </a:lnTo>
                  <a:cubicBezTo>
                    <a:pt x="12441" y="591"/>
                    <a:pt x="11851" y="1"/>
                    <a:pt x="11118"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95"/>
            <p:cNvSpPr/>
            <p:nvPr/>
          </p:nvSpPr>
          <p:spPr>
            <a:xfrm>
              <a:off x="2537525" y="3263975"/>
              <a:ext cx="54300" cy="68675"/>
            </a:xfrm>
            <a:custGeom>
              <a:avLst/>
              <a:gdLst/>
              <a:ahLst/>
              <a:cxnLst/>
              <a:rect l="l" t="t" r="r" b="b"/>
              <a:pathLst>
                <a:path w="2172" h="2747" extrusionOk="0">
                  <a:moveTo>
                    <a:pt x="1277" y="0"/>
                  </a:moveTo>
                  <a:cubicBezTo>
                    <a:pt x="571" y="0"/>
                    <a:pt x="0" y="572"/>
                    <a:pt x="0" y="1277"/>
                  </a:cubicBezTo>
                  <a:lnTo>
                    <a:pt x="0" y="1470"/>
                  </a:lnTo>
                  <a:cubicBezTo>
                    <a:pt x="0" y="2177"/>
                    <a:pt x="571" y="2747"/>
                    <a:pt x="1277" y="2747"/>
                  </a:cubicBezTo>
                  <a:lnTo>
                    <a:pt x="2172" y="2747"/>
                  </a:lnTo>
                  <a:lnTo>
                    <a:pt x="2172"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95"/>
            <p:cNvSpPr/>
            <p:nvPr/>
          </p:nvSpPr>
          <p:spPr>
            <a:xfrm>
              <a:off x="2602775" y="3204900"/>
              <a:ext cx="85800" cy="186825"/>
            </a:xfrm>
            <a:custGeom>
              <a:avLst/>
              <a:gdLst/>
              <a:ahLst/>
              <a:cxnLst/>
              <a:rect l="l" t="t" r="r" b="b"/>
              <a:pathLst>
                <a:path w="3432" h="7473" extrusionOk="0">
                  <a:moveTo>
                    <a:pt x="3431" y="0"/>
                  </a:moveTo>
                  <a:lnTo>
                    <a:pt x="1" y="2370"/>
                  </a:lnTo>
                  <a:lnTo>
                    <a:pt x="1" y="5105"/>
                  </a:lnTo>
                  <a:lnTo>
                    <a:pt x="3431" y="7473"/>
                  </a:lnTo>
                  <a:lnTo>
                    <a:pt x="3431" y="0"/>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95"/>
            <p:cNvSpPr/>
            <p:nvPr/>
          </p:nvSpPr>
          <p:spPr>
            <a:xfrm>
              <a:off x="2728675" y="3234575"/>
              <a:ext cx="39900" cy="129825"/>
            </a:xfrm>
            <a:custGeom>
              <a:avLst/>
              <a:gdLst/>
              <a:ahLst/>
              <a:cxnLst/>
              <a:rect l="l" t="t" r="r" b="b"/>
              <a:pathLst>
                <a:path w="1596" h="5193" extrusionOk="0">
                  <a:moveTo>
                    <a:pt x="534" y="0"/>
                  </a:moveTo>
                  <a:lnTo>
                    <a:pt x="42" y="486"/>
                  </a:lnTo>
                  <a:cubicBezTo>
                    <a:pt x="596" y="1046"/>
                    <a:pt x="900" y="1789"/>
                    <a:pt x="900" y="2573"/>
                  </a:cubicBezTo>
                  <a:cubicBezTo>
                    <a:pt x="900" y="3379"/>
                    <a:pt x="581" y="4132"/>
                    <a:pt x="0" y="4697"/>
                  </a:cubicBezTo>
                  <a:lnTo>
                    <a:pt x="487" y="5193"/>
                  </a:lnTo>
                  <a:cubicBezTo>
                    <a:pt x="1203" y="4497"/>
                    <a:pt x="1596" y="3567"/>
                    <a:pt x="1596" y="2573"/>
                  </a:cubicBezTo>
                  <a:cubicBezTo>
                    <a:pt x="1596" y="1601"/>
                    <a:pt x="1219" y="691"/>
                    <a:pt x="534" y="0"/>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95"/>
            <p:cNvSpPr/>
            <p:nvPr/>
          </p:nvSpPr>
          <p:spPr>
            <a:xfrm>
              <a:off x="2702650" y="3261900"/>
              <a:ext cx="28275" cy="75325"/>
            </a:xfrm>
            <a:custGeom>
              <a:avLst/>
              <a:gdLst/>
              <a:ahLst/>
              <a:cxnLst/>
              <a:rect l="l" t="t" r="r" b="b"/>
              <a:pathLst>
                <a:path w="1131" h="3013" extrusionOk="0">
                  <a:moveTo>
                    <a:pt x="534" y="1"/>
                  </a:moveTo>
                  <a:lnTo>
                    <a:pt x="32" y="476"/>
                  </a:lnTo>
                  <a:cubicBezTo>
                    <a:pt x="293" y="754"/>
                    <a:pt x="435" y="1109"/>
                    <a:pt x="435" y="1480"/>
                  </a:cubicBezTo>
                  <a:cubicBezTo>
                    <a:pt x="435" y="1872"/>
                    <a:pt x="278" y="2238"/>
                    <a:pt x="1" y="2516"/>
                  </a:cubicBezTo>
                  <a:lnTo>
                    <a:pt x="487" y="3013"/>
                  </a:lnTo>
                  <a:cubicBezTo>
                    <a:pt x="901" y="2605"/>
                    <a:pt x="1130" y="2060"/>
                    <a:pt x="1130" y="1480"/>
                  </a:cubicBezTo>
                  <a:cubicBezTo>
                    <a:pt x="1130" y="931"/>
                    <a:pt x="921" y="404"/>
                    <a:pt x="534"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95"/>
          <p:cNvGrpSpPr/>
          <p:nvPr/>
        </p:nvGrpSpPr>
        <p:grpSpPr>
          <a:xfrm>
            <a:off x="2493888" y="3023900"/>
            <a:ext cx="511600" cy="476550"/>
            <a:chOff x="2393600" y="2166975"/>
            <a:chExt cx="511600" cy="476550"/>
          </a:xfrm>
        </p:grpSpPr>
        <p:sp>
          <p:nvSpPr>
            <p:cNvPr id="4514" name="Google Shape;4514;p95"/>
            <p:cNvSpPr/>
            <p:nvPr/>
          </p:nvSpPr>
          <p:spPr>
            <a:xfrm>
              <a:off x="2393600" y="2166975"/>
              <a:ext cx="511600" cy="476550"/>
            </a:xfrm>
            <a:custGeom>
              <a:avLst/>
              <a:gdLst/>
              <a:ahLst/>
              <a:cxnLst/>
              <a:rect l="l" t="t" r="r" b="b"/>
              <a:pathLst>
                <a:path w="20464" h="19062" extrusionOk="0">
                  <a:moveTo>
                    <a:pt x="2274" y="0"/>
                  </a:moveTo>
                  <a:cubicBezTo>
                    <a:pt x="1014" y="0"/>
                    <a:pt x="0" y="1020"/>
                    <a:pt x="0" y="2275"/>
                  </a:cubicBezTo>
                  <a:lnTo>
                    <a:pt x="0" y="16787"/>
                  </a:lnTo>
                  <a:cubicBezTo>
                    <a:pt x="0" y="18047"/>
                    <a:pt x="1014" y="19061"/>
                    <a:pt x="2274" y="19061"/>
                  </a:cubicBezTo>
                  <a:lnTo>
                    <a:pt x="18189" y="19061"/>
                  </a:lnTo>
                  <a:cubicBezTo>
                    <a:pt x="19444" y="19061"/>
                    <a:pt x="20463" y="18047"/>
                    <a:pt x="20463" y="16787"/>
                  </a:cubicBezTo>
                  <a:lnTo>
                    <a:pt x="20463" y="2275"/>
                  </a:lnTo>
                  <a:cubicBezTo>
                    <a:pt x="20463" y="1020"/>
                    <a:pt x="19444" y="0"/>
                    <a:pt x="1818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95"/>
            <p:cNvSpPr/>
            <p:nvPr/>
          </p:nvSpPr>
          <p:spPr>
            <a:xfrm>
              <a:off x="2490450" y="2282025"/>
              <a:ext cx="317725" cy="246450"/>
            </a:xfrm>
            <a:custGeom>
              <a:avLst/>
              <a:gdLst/>
              <a:ahLst/>
              <a:cxnLst/>
              <a:rect l="l" t="t" r="r" b="b"/>
              <a:pathLst>
                <a:path w="12709" h="9858" extrusionOk="0">
                  <a:moveTo>
                    <a:pt x="660" y="0"/>
                  </a:moveTo>
                  <a:cubicBezTo>
                    <a:pt x="294" y="0"/>
                    <a:pt x="1" y="293"/>
                    <a:pt x="1" y="659"/>
                  </a:cubicBezTo>
                  <a:lnTo>
                    <a:pt x="1" y="9194"/>
                  </a:lnTo>
                  <a:cubicBezTo>
                    <a:pt x="1" y="9559"/>
                    <a:pt x="294" y="9858"/>
                    <a:pt x="660" y="9858"/>
                  </a:cubicBezTo>
                  <a:lnTo>
                    <a:pt x="12050" y="9858"/>
                  </a:lnTo>
                  <a:cubicBezTo>
                    <a:pt x="12416" y="9858"/>
                    <a:pt x="12708" y="9559"/>
                    <a:pt x="12708" y="9194"/>
                  </a:cubicBezTo>
                  <a:lnTo>
                    <a:pt x="12708" y="659"/>
                  </a:lnTo>
                  <a:cubicBezTo>
                    <a:pt x="12708" y="293"/>
                    <a:pt x="12416" y="0"/>
                    <a:pt x="1205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95"/>
            <p:cNvSpPr/>
            <p:nvPr/>
          </p:nvSpPr>
          <p:spPr>
            <a:xfrm>
              <a:off x="2612825" y="2352375"/>
              <a:ext cx="88825" cy="113850"/>
            </a:xfrm>
            <a:custGeom>
              <a:avLst/>
              <a:gdLst/>
              <a:ahLst/>
              <a:cxnLst/>
              <a:rect l="l" t="t" r="r" b="b"/>
              <a:pathLst>
                <a:path w="3553" h="4554" extrusionOk="0">
                  <a:moveTo>
                    <a:pt x="347" y="1"/>
                  </a:moveTo>
                  <a:cubicBezTo>
                    <a:pt x="168" y="1"/>
                    <a:pt x="1" y="142"/>
                    <a:pt x="1" y="344"/>
                  </a:cubicBezTo>
                  <a:lnTo>
                    <a:pt x="1" y="2275"/>
                  </a:lnTo>
                  <a:lnTo>
                    <a:pt x="1" y="4210"/>
                  </a:lnTo>
                  <a:cubicBezTo>
                    <a:pt x="1" y="4412"/>
                    <a:pt x="168" y="4553"/>
                    <a:pt x="347" y="4553"/>
                  </a:cubicBezTo>
                  <a:cubicBezTo>
                    <a:pt x="413" y="4553"/>
                    <a:pt x="480" y="4534"/>
                    <a:pt x="540" y="4492"/>
                  </a:cubicBezTo>
                  <a:lnTo>
                    <a:pt x="3353" y="2557"/>
                  </a:lnTo>
                  <a:cubicBezTo>
                    <a:pt x="3552" y="2421"/>
                    <a:pt x="3552" y="2128"/>
                    <a:pt x="3353" y="1992"/>
                  </a:cubicBezTo>
                  <a:lnTo>
                    <a:pt x="540" y="62"/>
                  </a:lnTo>
                  <a:cubicBezTo>
                    <a:pt x="480" y="20"/>
                    <a:pt x="413" y="1"/>
                    <a:pt x="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95"/>
          <p:cNvGrpSpPr/>
          <p:nvPr/>
        </p:nvGrpSpPr>
        <p:grpSpPr>
          <a:xfrm>
            <a:off x="5187915" y="1741585"/>
            <a:ext cx="674276" cy="476544"/>
            <a:chOff x="1246350" y="2237325"/>
            <a:chExt cx="384400" cy="271675"/>
          </a:xfrm>
        </p:grpSpPr>
        <p:sp>
          <p:nvSpPr>
            <p:cNvPr id="4518" name="Google Shape;4518;p95"/>
            <p:cNvSpPr/>
            <p:nvPr/>
          </p:nvSpPr>
          <p:spPr>
            <a:xfrm>
              <a:off x="1246350" y="2243325"/>
              <a:ext cx="376300" cy="190900"/>
            </a:xfrm>
            <a:custGeom>
              <a:avLst/>
              <a:gdLst/>
              <a:ahLst/>
              <a:cxnLst/>
              <a:rect l="l" t="t" r="r" b="b"/>
              <a:pathLst>
                <a:path w="15052" h="7636" extrusionOk="0">
                  <a:moveTo>
                    <a:pt x="7098" y="0"/>
                  </a:moveTo>
                  <a:cubicBezTo>
                    <a:pt x="5221" y="0"/>
                    <a:pt x="3698" y="1433"/>
                    <a:pt x="3698" y="3196"/>
                  </a:cubicBezTo>
                  <a:cubicBezTo>
                    <a:pt x="3698" y="3306"/>
                    <a:pt x="3703" y="3415"/>
                    <a:pt x="3719" y="3526"/>
                  </a:cubicBezTo>
                  <a:cubicBezTo>
                    <a:pt x="3343" y="3285"/>
                    <a:pt x="2899" y="3149"/>
                    <a:pt x="2423" y="3149"/>
                  </a:cubicBezTo>
                  <a:cubicBezTo>
                    <a:pt x="1084" y="3149"/>
                    <a:pt x="1" y="4231"/>
                    <a:pt x="1" y="5570"/>
                  </a:cubicBezTo>
                  <a:cubicBezTo>
                    <a:pt x="1" y="6422"/>
                    <a:pt x="440" y="7170"/>
                    <a:pt x="1105" y="7598"/>
                  </a:cubicBezTo>
                  <a:cubicBezTo>
                    <a:pt x="1115" y="7615"/>
                    <a:pt x="1130" y="7625"/>
                    <a:pt x="1136" y="7636"/>
                  </a:cubicBezTo>
                  <a:lnTo>
                    <a:pt x="6418" y="7636"/>
                  </a:lnTo>
                  <a:lnTo>
                    <a:pt x="6418" y="4863"/>
                  </a:lnTo>
                  <a:lnTo>
                    <a:pt x="8641" y="4863"/>
                  </a:lnTo>
                  <a:lnTo>
                    <a:pt x="8641" y="7636"/>
                  </a:lnTo>
                  <a:lnTo>
                    <a:pt x="14074" y="7636"/>
                  </a:lnTo>
                  <a:cubicBezTo>
                    <a:pt x="14675" y="7096"/>
                    <a:pt x="15052" y="6328"/>
                    <a:pt x="15052" y="5476"/>
                  </a:cubicBezTo>
                  <a:cubicBezTo>
                    <a:pt x="15052" y="3854"/>
                    <a:pt x="13707" y="2537"/>
                    <a:pt x="12044" y="2537"/>
                  </a:cubicBezTo>
                  <a:cubicBezTo>
                    <a:pt x="11704" y="2537"/>
                    <a:pt x="11380" y="2594"/>
                    <a:pt x="11072" y="2698"/>
                  </a:cubicBezTo>
                  <a:cubicBezTo>
                    <a:pt x="10900" y="2725"/>
                    <a:pt x="10738" y="2788"/>
                    <a:pt x="10591" y="2903"/>
                  </a:cubicBezTo>
                  <a:cubicBezTo>
                    <a:pt x="10555" y="2923"/>
                    <a:pt x="10518" y="2944"/>
                    <a:pt x="10481" y="2966"/>
                  </a:cubicBezTo>
                  <a:cubicBezTo>
                    <a:pt x="10355" y="1308"/>
                    <a:pt x="8892" y="0"/>
                    <a:pt x="70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95"/>
            <p:cNvSpPr/>
            <p:nvPr/>
          </p:nvSpPr>
          <p:spPr>
            <a:xfrm>
              <a:off x="1384824" y="2428201"/>
              <a:ext cx="99400" cy="80799"/>
            </a:xfrm>
            <a:custGeom>
              <a:avLst/>
              <a:gdLst/>
              <a:ahLst/>
              <a:cxnLst/>
              <a:rect l="l" t="t" r="r" b="b"/>
              <a:pathLst>
                <a:path w="3976" h="2992" extrusionOk="0">
                  <a:moveTo>
                    <a:pt x="879" y="1"/>
                  </a:moveTo>
                  <a:lnTo>
                    <a:pt x="879" y="1292"/>
                  </a:lnTo>
                  <a:lnTo>
                    <a:pt x="0" y="1292"/>
                  </a:lnTo>
                  <a:lnTo>
                    <a:pt x="1987" y="2992"/>
                  </a:lnTo>
                  <a:lnTo>
                    <a:pt x="3975" y="1292"/>
                  </a:lnTo>
                  <a:lnTo>
                    <a:pt x="3102" y="1292"/>
                  </a:lnTo>
                  <a:lnTo>
                    <a:pt x="31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95"/>
            <p:cNvSpPr/>
            <p:nvPr/>
          </p:nvSpPr>
          <p:spPr>
            <a:xfrm>
              <a:off x="1254475" y="2237325"/>
              <a:ext cx="376275" cy="190875"/>
            </a:xfrm>
            <a:custGeom>
              <a:avLst/>
              <a:gdLst/>
              <a:ahLst/>
              <a:cxnLst/>
              <a:rect l="l" t="t" r="r" b="b"/>
              <a:pathLst>
                <a:path w="15051" h="7635" extrusionOk="0">
                  <a:moveTo>
                    <a:pt x="7097" y="0"/>
                  </a:moveTo>
                  <a:cubicBezTo>
                    <a:pt x="5219" y="0"/>
                    <a:pt x="3698" y="1427"/>
                    <a:pt x="3698" y="3190"/>
                  </a:cubicBezTo>
                  <a:cubicBezTo>
                    <a:pt x="3698" y="3305"/>
                    <a:pt x="3703" y="3414"/>
                    <a:pt x="3713" y="3525"/>
                  </a:cubicBezTo>
                  <a:cubicBezTo>
                    <a:pt x="3342" y="3284"/>
                    <a:pt x="2897" y="3148"/>
                    <a:pt x="2422" y="3148"/>
                  </a:cubicBezTo>
                  <a:cubicBezTo>
                    <a:pt x="1083" y="3148"/>
                    <a:pt x="1" y="4230"/>
                    <a:pt x="1" y="5569"/>
                  </a:cubicBezTo>
                  <a:cubicBezTo>
                    <a:pt x="1" y="6416"/>
                    <a:pt x="440" y="7164"/>
                    <a:pt x="1099" y="7599"/>
                  </a:cubicBezTo>
                  <a:lnTo>
                    <a:pt x="1135" y="7635"/>
                  </a:lnTo>
                  <a:lnTo>
                    <a:pt x="14073" y="7635"/>
                  </a:lnTo>
                  <a:cubicBezTo>
                    <a:pt x="14674" y="7097"/>
                    <a:pt x="15050" y="6327"/>
                    <a:pt x="15050" y="5470"/>
                  </a:cubicBezTo>
                  <a:cubicBezTo>
                    <a:pt x="15050" y="3848"/>
                    <a:pt x="13701" y="2536"/>
                    <a:pt x="12038" y="2536"/>
                  </a:cubicBezTo>
                  <a:cubicBezTo>
                    <a:pt x="11704" y="2536"/>
                    <a:pt x="11374" y="2593"/>
                    <a:pt x="11072" y="2692"/>
                  </a:cubicBezTo>
                  <a:cubicBezTo>
                    <a:pt x="10899" y="2724"/>
                    <a:pt x="10737" y="2782"/>
                    <a:pt x="10590" y="2902"/>
                  </a:cubicBezTo>
                  <a:cubicBezTo>
                    <a:pt x="10553" y="2918"/>
                    <a:pt x="10517" y="2944"/>
                    <a:pt x="10481" y="2965"/>
                  </a:cubicBezTo>
                  <a:cubicBezTo>
                    <a:pt x="10355" y="1307"/>
                    <a:pt x="8890" y="0"/>
                    <a:pt x="7097"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95"/>
            <p:cNvSpPr/>
            <p:nvPr/>
          </p:nvSpPr>
          <p:spPr>
            <a:xfrm>
              <a:off x="1392925" y="2358750"/>
              <a:ext cx="99375" cy="144100"/>
            </a:xfrm>
            <a:custGeom>
              <a:avLst/>
              <a:gdLst/>
              <a:ahLst/>
              <a:cxnLst/>
              <a:rect l="l" t="t" r="r" b="b"/>
              <a:pathLst>
                <a:path w="3975" h="5764" extrusionOk="0">
                  <a:moveTo>
                    <a:pt x="874" y="1"/>
                  </a:moveTo>
                  <a:lnTo>
                    <a:pt x="874" y="4064"/>
                  </a:lnTo>
                  <a:lnTo>
                    <a:pt x="0" y="4064"/>
                  </a:lnTo>
                  <a:lnTo>
                    <a:pt x="1988" y="5764"/>
                  </a:lnTo>
                  <a:lnTo>
                    <a:pt x="3975" y="4064"/>
                  </a:lnTo>
                  <a:lnTo>
                    <a:pt x="3096" y="4064"/>
                  </a:lnTo>
                  <a:lnTo>
                    <a:pt x="3096" y="1"/>
                  </a:ln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95"/>
          <p:cNvGrpSpPr/>
          <p:nvPr/>
        </p:nvGrpSpPr>
        <p:grpSpPr>
          <a:xfrm>
            <a:off x="2091819" y="2689883"/>
            <a:ext cx="227460" cy="229395"/>
            <a:chOff x="2177851" y="2645625"/>
            <a:chExt cx="320456" cy="323228"/>
          </a:xfrm>
        </p:grpSpPr>
        <p:sp>
          <p:nvSpPr>
            <p:cNvPr id="4523" name="Google Shape;4523;p95"/>
            <p:cNvSpPr/>
            <p:nvPr/>
          </p:nvSpPr>
          <p:spPr>
            <a:xfrm>
              <a:off x="2177851" y="2645625"/>
              <a:ext cx="320456" cy="323228"/>
            </a:xfrm>
            <a:custGeom>
              <a:avLst/>
              <a:gdLst/>
              <a:ahLst/>
              <a:cxnLst/>
              <a:rect l="l" t="t" r="r" b="b"/>
              <a:pathLst>
                <a:path w="25433" h="25653" extrusionOk="0">
                  <a:moveTo>
                    <a:pt x="4535" y="1"/>
                  </a:moveTo>
                  <a:cubicBezTo>
                    <a:pt x="2033" y="1"/>
                    <a:pt x="1" y="2033"/>
                    <a:pt x="1" y="4535"/>
                  </a:cubicBezTo>
                  <a:lnTo>
                    <a:pt x="1" y="21118"/>
                  </a:lnTo>
                  <a:cubicBezTo>
                    <a:pt x="1" y="23621"/>
                    <a:pt x="2033" y="25653"/>
                    <a:pt x="4535" y="25653"/>
                  </a:cubicBezTo>
                  <a:lnTo>
                    <a:pt x="20898" y="25653"/>
                  </a:lnTo>
                  <a:cubicBezTo>
                    <a:pt x="23406" y="25653"/>
                    <a:pt x="25432" y="23621"/>
                    <a:pt x="25432" y="21118"/>
                  </a:cubicBezTo>
                  <a:lnTo>
                    <a:pt x="25432" y="4535"/>
                  </a:lnTo>
                  <a:cubicBezTo>
                    <a:pt x="25432" y="2033"/>
                    <a:pt x="23406" y="1"/>
                    <a:pt x="20898"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95"/>
            <p:cNvSpPr/>
            <p:nvPr/>
          </p:nvSpPr>
          <p:spPr>
            <a:xfrm>
              <a:off x="2253349" y="2744471"/>
              <a:ext cx="170327" cy="125483"/>
            </a:xfrm>
            <a:custGeom>
              <a:avLst/>
              <a:gdLst/>
              <a:ahLst/>
              <a:cxnLst/>
              <a:rect l="l" t="t" r="r" b="b"/>
              <a:pathLst>
                <a:path w="13518" h="9959" extrusionOk="0">
                  <a:moveTo>
                    <a:pt x="987" y="0"/>
                  </a:moveTo>
                  <a:cubicBezTo>
                    <a:pt x="443" y="0"/>
                    <a:pt x="1" y="442"/>
                    <a:pt x="1" y="987"/>
                  </a:cubicBezTo>
                  <a:cubicBezTo>
                    <a:pt x="1" y="1533"/>
                    <a:pt x="443" y="1975"/>
                    <a:pt x="987" y="1975"/>
                  </a:cubicBezTo>
                  <a:lnTo>
                    <a:pt x="9471" y="1975"/>
                  </a:lnTo>
                  <a:cubicBezTo>
                    <a:pt x="10562" y="1975"/>
                    <a:pt x="11521" y="2868"/>
                    <a:pt x="11474" y="3966"/>
                  </a:cubicBezTo>
                  <a:cubicBezTo>
                    <a:pt x="11457" y="4454"/>
                    <a:pt x="11248" y="4901"/>
                    <a:pt x="10922" y="5220"/>
                  </a:cubicBezTo>
                  <a:cubicBezTo>
                    <a:pt x="10580" y="5569"/>
                    <a:pt x="10104" y="5778"/>
                    <a:pt x="9576" y="5778"/>
                  </a:cubicBezTo>
                  <a:lnTo>
                    <a:pt x="5703" y="5778"/>
                  </a:lnTo>
                  <a:lnTo>
                    <a:pt x="5703" y="3676"/>
                  </a:lnTo>
                  <a:lnTo>
                    <a:pt x="3223" y="5778"/>
                  </a:lnTo>
                  <a:lnTo>
                    <a:pt x="1998" y="6817"/>
                  </a:lnTo>
                  <a:lnTo>
                    <a:pt x="3101" y="7745"/>
                  </a:lnTo>
                  <a:lnTo>
                    <a:pt x="5703" y="9958"/>
                  </a:lnTo>
                  <a:lnTo>
                    <a:pt x="5703" y="7745"/>
                  </a:lnTo>
                  <a:lnTo>
                    <a:pt x="9436" y="7745"/>
                  </a:lnTo>
                  <a:cubicBezTo>
                    <a:pt x="11497" y="7745"/>
                    <a:pt x="13309" y="6196"/>
                    <a:pt x="13443" y="4140"/>
                  </a:cubicBezTo>
                  <a:cubicBezTo>
                    <a:pt x="13518" y="2961"/>
                    <a:pt x="13071" y="1892"/>
                    <a:pt x="12315" y="1139"/>
                  </a:cubicBezTo>
                  <a:cubicBezTo>
                    <a:pt x="11613" y="436"/>
                    <a:pt x="10643" y="0"/>
                    <a:pt x="9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5" name="Google Shape;4525;p95"/>
          <p:cNvGrpSpPr/>
          <p:nvPr/>
        </p:nvGrpSpPr>
        <p:grpSpPr>
          <a:xfrm>
            <a:off x="2091806" y="2355864"/>
            <a:ext cx="227460" cy="229395"/>
            <a:chOff x="1777300" y="2645625"/>
            <a:chExt cx="320456" cy="323228"/>
          </a:xfrm>
        </p:grpSpPr>
        <p:sp>
          <p:nvSpPr>
            <p:cNvPr id="4526" name="Google Shape;4526;p95"/>
            <p:cNvSpPr/>
            <p:nvPr/>
          </p:nvSpPr>
          <p:spPr>
            <a:xfrm>
              <a:off x="1777300" y="2645625"/>
              <a:ext cx="320456" cy="323228"/>
            </a:xfrm>
            <a:custGeom>
              <a:avLst/>
              <a:gdLst/>
              <a:ahLst/>
              <a:cxnLst/>
              <a:rect l="l" t="t" r="r" b="b"/>
              <a:pathLst>
                <a:path w="25433" h="25653" extrusionOk="0">
                  <a:moveTo>
                    <a:pt x="4537" y="1"/>
                  </a:moveTo>
                  <a:cubicBezTo>
                    <a:pt x="2034" y="1"/>
                    <a:pt x="1" y="2033"/>
                    <a:pt x="1" y="4535"/>
                  </a:cubicBezTo>
                  <a:lnTo>
                    <a:pt x="1" y="21118"/>
                  </a:lnTo>
                  <a:cubicBezTo>
                    <a:pt x="1" y="23621"/>
                    <a:pt x="2034" y="25653"/>
                    <a:pt x="4537" y="25653"/>
                  </a:cubicBezTo>
                  <a:lnTo>
                    <a:pt x="20898" y="25653"/>
                  </a:lnTo>
                  <a:cubicBezTo>
                    <a:pt x="23400" y="25653"/>
                    <a:pt x="25432" y="23621"/>
                    <a:pt x="25432" y="21118"/>
                  </a:cubicBezTo>
                  <a:lnTo>
                    <a:pt x="25432" y="4535"/>
                  </a:lnTo>
                  <a:cubicBezTo>
                    <a:pt x="25432" y="2033"/>
                    <a:pt x="23400" y="1"/>
                    <a:pt x="2089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95"/>
            <p:cNvSpPr/>
            <p:nvPr/>
          </p:nvSpPr>
          <p:spPr>
            <a:xfrm>
              <a:off x="1838472" y="2784110"/>
              <a:ext cx="46179" cy="46267"/>
            </a:xfrm>
            <a:custGeom>
              <a:avLst/>
              <a:gdLst/>
              <a:ahLst/>
              <a:cxnLst/>
              <a:rect l="l" t="t" r="r" b="b"/>
              <a:pathLst>
                <a:path w="3665" h="3672" extrusionOk="0">
                  <a:moveTo>
                    <a:pt x="1835" y="1"/>
                  </a:moveTo>
                  <a:cubicBezTo>
                    <a:pt x="819" y="1"/>
                    <a:pt x="1" y="820"/>
                    <a:pt x="1" y="1836"/>
                  </a:cubicBezTo>
                  <a:cubicBezTo>
                    <a:pt x="1" y="2846"/>
                    <a:pt x="819" y="3671"/>
                    <a:pt x="1835" y="3671"/>
                  </a:cubicBezTo>
                  <a:cubicBezTo>
                    <a:pt x="2845" y="3671"/>
                    <a:pt x="3664" y="2846"/>
                    <a:pt x="3664" y="1836"/>
                  </a:cubicBezTo>
                  <a:cubicBezTo>
                    <a:pt x="3664" y="820"/>
                    <a:pt x="2845" y="1"/>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95"/>
            <p:cNvSpPr/>
            <p:nvPr/>
          </p:nvSpPr>
          <p:spPr>
            <a:xfrm>
              <a:off x="1914110" y="2784110"/>
              <a:ext cx="46255" cy="46267"/>
            </a:xfrm>
            <a:custGeom>
              <a:avLst/>
              <a:gdLst/>
              <a:ahLst/>
              <a:cxnLst/>
              <a:rect l="l" t="t" r="r" b="b"/>
              <a:pathLst>
                <a:path w="3671" h="3672" extrusionOk="0">
                  <a:moveTo>
                    <a:pt x="1836" y="1"/>
                  </a:moveTo>
                  <a:cubicBezTo>
                    <a:pt x="820" y="1"/>
                    <a:pt x="1" y="820"/>
                    <a:pt x="1" y="1836"/>
                  </a:cubicBezTo>
                  <a:cubicBezTo>
                    <a:pt x="1" y="2846"/>
                    <a:pt x="820" y="3671"/>
                    <a:pt x="1836" y="3671"/>
                  </a:cubicBezTo>
                  <a:cubicBezTo>
                    <a:pt x="2846" y="3671"/>
                    <a:pt x="3670" y="2846"/>
                    <a:pt x="3670" y="1836"/>
                  </a:cubicBezTo>
                  <a:cubicBezTo>
                    <a:pt x="3670" y="820"/>
                    <a:pt x="2846" y="1"/>
                    <a:pt x="18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95"/>
            <p:cNvSpPr/>
            <p:nvPr/>
          </p:nvSpPr>
          <p:spPr>
            <a:xfrm>
              <a:off x="1990352" y="2784110"/>
              <a:ext cx="46242" cy="46267"/>
            </a:xfrm>
            <a:custGeom>
              <a:avLst/>
              <a:gdLst/>
              <a:ahLst/>
              <a:cxnLst/>
              <a:rect l="l" t="t" r="r" b="b"/>
              <a:pathLst>
                <a:path w="3670" h="3672" extrusionOk="0">
                  <a:moveTo>
                    <a:pt x="1834" y="1"/>
                  </a:moveTo>
                  <a:cubicBezTo>
                    <a:pt x="824" y="1"/>
                    <a:pt x="1" y="820"/>
                    <a:pt x="1" y="1836"/>
                  </a:cubicBezTo>
                  <a:cubicBezTo>
                    <a:pt x="1" y="2846"/>
                    <a:pt x="824" y="3671"/>
                    <a:pt x="1834" y="3671"/>
                  </a:cubicBezTo>
                  <a:cubicBezTo>
                    <a:pt x="2845" y="3671"/>
                    <a:pt x="3670" y="2846"/>
                    <a:pt x="3670" y="1836"/>
                  </a:cubicBezTo>
                  <a:cubicBezTo>
                    <a:pt x="3670" y="820"/>
                    <a:pt x="2845"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95"/>
          <p:cNvGrpSpPr/>
          <p:nvPr/>
        </p:nvGrpSpPr>
        <p:grpSpPr>
          <a:xfrm>
            <a:off x="6132783" y="3500456"/>
            <a:ext cx="1474998" cy="212082"/>
            <a:chOff x="813463" y="4000000"/>
            <a:chExt cx="2248130" cy="323246"/>
          </a:xfrm>
        </p:grpSpPr>
        <p:sp>
          <p:nvSpPr>
            <p:cNvPr id="4531" name="Google Shape;4531;p95"/>
            <p:cNvSpPr/>
            <p:nvPr/>
          </p:nvSpPr>
          <p:spPr>
            <a:xfrm>
              <a:off x="813462" y="4000000"/>
              <a:ext cx="2248130" cy="32324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95"/>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95"/>
            <p:cNvSpPr/>
            <p:nvPr/>
          </p:nvSpPr>
          <p:spPr>
            <a:xfrm>
              <a:off x="1206500" y="4056525"/>
              <a:ext cx="1047032"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95"/>
            <p:cNvSpPr/>
            <p:nvPr/>
          </p:nvSpPr>
          <p:spPr>
            <a:xfrm>
              <a:off x="2088839"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95"/>
            <p:cNvSpPr/>
            <p:nvPr/>
          </p:nvSpPr>
          <p:spPr>
            <a:xfrm>
              <a:off x="936934" y="4151802"/>
              <a:ext cx="112407" cy="19622"/>
            </a:xfrm>
            <a:custGeom>
              <a:avLst/>
              <a:gdLst/>
              <a:ahLst/>
              <a:cxnLst/>
              <a:rect l="l" t="t" r="r" b="b"/>
              <a:pathLst>
                <a:path w="7665" h="1338" extrusionOk="0">
                  <a:moveTo>
                    <a:pt x="668" y="1"/>
                  </a:moveTo>
                  <a:cubicBezTo>
                    <a:pt x="296" y="1"/>
                    <a:pt x="0" y="303"/>
                    <a:pt x="0" y="668"/>
                  </a:cubicBezTo>
                  <a:cubicBezTo>
                    <a:pt x="0" y="1035"/>
                    <a:pt x="296" y="1337"/>
                    <a:pt x="668" y="1337"/>
                  </a:cubicBezTo>
                  <a:lnTo>
                    <a:pt x="6997" y="1337"/>
                  </a:lnTo>
                  <a:cubicBezTo>
                    <a:pt x="7362" y="1337"/>
                    <a:pt x="7664" y="1035"/>
                    <a:pt x="7664" y="668"/>
                  </a:cubicBezTo>
                  <a:cubicBezTo>
                    <a:pt x="7664" y="303"/>
                    <a:pt x="7362" y="1"/>
                    <a:pt x="6997"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95"/>
            <p:cNvSpPr/>
            <p:nvPr/>
          </p:nvSpPr>
          <p:spPr>
            <a:xfrm>
              <a:off x="2812979" y="4105405"/>
              <a:ext cx="112407" cy="112407"/>
            </a:xfrm>
            <a:custGeom>
              <a:avLst/>
              <a:gdLst/>
              <a:ahLst/>
              <a:cxnLst/>
              <a:rect l="l" t="t" r="r" b="b"/>
              <a:pathLst>
                <a:path w="7665" h="7665" extrusionOk="0">
                  <a:moveTo>
                    <a:pt x="3832" y="0"/>
                  </a:moveTo>
                  <a:cubicBezTo>
                    <a:pt x="3467" y="0"/>
                    <a:pt x="3165" y="297"/>
                    <a:pt x="3165" y="669"/>
                  </a:cubicBezTo>
                  <a:lnTo>
                    <a:pt x="3165" y="3165"/>
                  </a:lnTo>
                  <a:lnTo>
                    <a:pt x="668" y="3165"/>
                  </a:lnTo>
                  <a:cubicBezTo>
                    <a:pt x="303" y="3165"/>
                    <a:pt x="0" y="3467"/>
                    <a:pt x="0" y="3832"/>
                  </a:cubicBezTo>
                  <a:cubicBezTo>
                    <a:pt x="0" y="4199"/>
                    <a:pt x="303" y="4501"/>
                    <a:pt x="668" y="4501"/>
                  </a:cubicBezTo>
                  <a:lnTo>
                    <a:pt x="3165" y="4501"/>
                  </a:lnTo>
                  <a:lnTo>
                    <a:pt x="3165" y="6997"/>
                  </a:lnTo>
                  <a:cubicBezTo>
                    <a:pt x="3165" y="7364"/>
                    <a:pt x="3467" y="7665"/>
                    <a:pt x="3832" y="7665"/>
                  </a:cubicBezTo>
                  <a:cubicBezTo>
                    <a:pt x="4204" y="7665"/>
                    <a:pt x="4500" y="7364"/>
                    <a:pt x="4500" y="6997"/>
                  </a:cubicBezTo>
                  <a:lnTo>
                    <a:pt x="4500" y="4501"/>
                  </a:lnTo>
                  <a:lnTo>
                    <a:pt x="6997" y="4501"/>
                  </a:lnTo>
                  <a:cubicBezTo>
                    <a:pt x="7369" y="4501"/>
                    <a:pt x="7664" y="4199"/>
                    <a:pt x="7664" y="3832"/>
                  </a:cubicBezTo>
                  <a:cubicBezTo>
                    <a:pt x="7664" y="3467"/>
                    <a:pt x="7369" y="3165"/>
                    <a:pt x="6997" y="3165"/>
                  </a:cubicBezTo>
                  <a:lnTo>
                    <a:pt x="4500" y="3165"/>
                  </a:lnTo>
                  <a:lnTo>
                    <a:pt x="4500" y="669"/>
                  </a:lnTo>
                  <a:cubicBezTo>
                    <a:pt x="4500" y="297"/>
                    <a:pt x="4204" y="0"/>
                    <a:pt x="3832"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95"/>
            <p:cNvSpPr/>
            <p:nvPr/>
          </p:nvSpPr>
          <p:spPr>
            <a:xfrm>
              <a:off x="2125500"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95"/>
          <p:cNvGrpSpPr/>
          <p:nvPr/>
        </p:nvGrpSpPr>
        <p:grpSpPr>
          <a:xfrm>
            <a:off x="1536202" y="3023903"/>
            <a:ext cx="783076" cy="1142501"/>
            <a:chOff x="1215775" y="3233725"/>
            <a:chExt cx="820834" cy="1197590"/>
          </a:xfrm>
        </p:grpSpPr>
        <p:sp>
          <p:nvSpPr>
            <p:cNvPr id="4539" name="Google Shape;4539;p95"/>
            <p:cNvSpPr/>
            <p:nvPr/>
          </p:nvSpPr>
          <p:spPr>
            <a:xfrm>
              <a:off x="1215775" y="3233725"/>
              <a:ext cx="820834" cy="1197590"/>
            </a:xfrm>
            <a:custGeom>
              <a:avLst/>
              <a:gdLst/>
              <a:ahLst/>
              <a:cxnLst/>
              <a:rect l="l" t="t" r="r" b="b"/>
              <a:pathLst>
                <a:path w="59341" h="86578" extrusionOk="0">
                  <a:moveTo>
                    <a:pt x="13610" y="0"/>
                  </a:moveTo>
                  <a:cubicBezTo>
                    <a:pt x="6090" y="0"/>
                    <a:pt x="1" y="6090"/>
                    <a:pt x="1" y="13604"/>
                  </a:cubicBezTo>
                  <a:lnTo>
                    <a:pt x="1" y="72973"/>
                  </a:lnTo>
                  <a:cubicBezTo>
                    <a:pt x="1" y="80487"/>
                    <a:pt x="6090" y="86578"/>
                    <a:pt x="13610" y="86578"/>
                  </a:cubicBezTo>
                  <a:lnTo>
                    <a:pt x="45735" y="86578"/>
                  </a:lnTo>
                  <a:cubicBezTo>
                    <a:pt x="53249" y="86578"/>
                    <a:pt x="59340" y="80487"/>
                    <a:pt x="59340" y="72973"/>
                  </a:cubicBezTo>
                  <a:lnTo>
                    <a:pt x="59340" y="13604"/>
                  </a:lnTo>
                  <a:cubicBezTo>
                    <a:pt x="59340" y="6090"/>
                    <a:pt x="53249" y="0"/>
                    <a:pt x="45735"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0" name="Google Shape;4540;p95"/>
            <p:cNvGrpSpPr/>
            <p:nvPr/>
          </p:nvGrpSpPr>
          <p:grpSpPr>
            <a:xfrm rot="-5400000">
              <a:off x="930280" y="3763554"/>
              <a:ext cx="959277" cy="137929"/>
              <a:chOff x="1206500" y="4056524"/>
              <a:chExt cx="1462090" cy="210226"/>
            </a:xfrm>
          </p:grpSpPr>
          <p:sp>
            <p:nvSpPr>
              <p:cNvPr id="4541" name="Google Shape;4541;p95"/>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95"/>
              <p:cNvSpPr/>
              <p:nvPr/>
            </p:nvSpPr>
            <p:spPr>
              <a:xfrm>
                <a:off x="1206500" y="4056525"/>
                <a:ext cx="1047032"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95"/>
              <p:cNvSpPr/>
              <p:nvPr/>
            </p:nvSpPr>
            <p:spPr>
              <a:xfrm>
                <a:off x="2088839"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95"/>
              <p:cNvSpPr/>
              <p:nvPr/>
            </p:nvSpPr>
            <p:spPr>
              <a:xfrm>
                <a:off x="2125500"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95"/>
            <p:cNvGrpSpPr/>
            <p:nvPr/>
          </p:nvGrpSpPr>
          <p:grpSpPr>
            <a:xfrm rot="-5400000">
              <a:off x="1146553" y="3763552"/>
              <a:ext cx="959277" cy="137933"/>
              <a:chOff x="1206501" y="4056518"/>
              <a:chExt cx="1462089" cy="210232"/>
            </a:xfrm>
          </p:grpSpPr>
          <p:sp>
            <p:nvSpPr>
              <p:cNvPr id="4546" name="Google Shape;4546;p95"/>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95"/>
              <p:cNvSpPr/>
              <p:nvPr/>
            </p:nvSpPr>
            <p:spPr>
              <a:xfrm>
                <a:off x="1206508" y="4056518"/>
                <a:ext cx="743883"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95"/>
              <p:cNvSpPr/>
              <p:nvPr/>
            </p:nvSpPr>
            <p:spPr>
              <a:xfrm>
                <a:off x="1833581"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95"/>
              <p:cNvSpPr/>
              <p:nvPr/>
            </p:nvSpPr>
            <p:spPr>
              <a:xfrm>
                <a:off x="1870242"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0" name="Google Shape;4550;p95"/>
            <p:cNvGrpSpPr/>
            <p:nvPr/>
          </p:nvGrpSpPr>
          <p:grpSpPr>
            <a:xfrm rot="-5400000">
              <a:off x="1362828" y="3763552"/>
              <a:ext cx="959277" cy="137933"/>
              <a:chOff x="1206501" y="4056518"/>
              <a:chExt cx="1462089" cy="210232"/>
            </a:xfrm>
          </p:grpSpPr>
          <p:sp>
            <p:nvSpPr>
              <p:cNvPr id="4551" name="Google Shape;4551;p95"/>
              <p:cNvSpPr/>
              <p:nvPr/>
            </p:nvSpPr>
            <p:spPr>
              <a:xfrm>
                <a:off x="1206501" y="4056524"/>
                <a:ext cx="1462089"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95"/>
              <p:cNvSpPr/>
              <p:nvPr/>
            </p:nvSpPr>
            <p:spPr>
              <a:xfrm>
                <a:off x="1206514" y="4056518"/>
                <a:ext cx="1265866" cy="210226"/>
              </a:xfrm>
              <a:custGeom>
                <a:avLst/>
                <a:gdLst/>
                <a:ahLst/>
                <a:cxnLst/>
                <a:rect l="l" t="t" r="r" b="b"/>
                <a:pathLst>
                  <a:path w="153299" h="22042" extrusionOk="0">
                    <a:moveTo>
                      <a:pt x="11022" y="1"/>
                    </a:moveTo>
                    <a:cubicBezTo>
                      <a:pt x="4936" y="1"/>
                      <a:pt x="1" y="4936"/>
                      <a:pt x="1" y="11020"/>
                    </a:cubicBezTo>
                    <a:cubicBezTo>
                      <a:pt x="1" y="17106"/>
                      <a:pt x="4936" y="22042"/>
                      <a:pt x="11022" y="22042"/>
                    </a:cubicBezTo>
                    <a:lnTo>
                      <a:pt x="142278" y="22042"/>
                    </a:lnTo>
                    <a:cubicBezTo>
                      <a:pt x="148363" y="22042"/>
                      <a:pt x="153299" y="17106"/>
                      <a:pt x="153299" y="11020"/>
                    </a:cubicBezTo>
                    <a:cubicBezTo>
                      <a:pt x="153299" y="4936"/>
                      <a:pt x="148363" y="1"/>
                      <a:pt x="142278"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95"/>
              <p:cNvSpPr/>
              <p:nvPr/>
            </p:nvSpPr>
            <p:spPr>
              <a:xfrm>
                <a:off x="2293114" y="4057644"/>
                <a:ext cx="207950" cy="207950"/>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95"/>
              <p:cNvSpPr/>
              <p:nvPr/>
            </p:nvSpPr>
            <p:spPr>
              <a:xfrm>
                <a:off x="2329776" y="4094298"/>
                <a:ext cx="134639" cy="134639"/>
              </a:xfrm>
              <a:custGeom>
                <a:avLst/>
                <a:gdLst/>
                <a:ahLst/>
                <a:cxnLst/>
                <a:rect l="l" t="t" r="r" b="b"/>
                <a:pathLst>
                  <a:path w="14180" h="14180" extrusionOk="0">
                    <a:moveTo>
                      <a:pt x="7089" y="1"/>
                    </a:moveTo>
                    <a:cubicBezTo>
                      <a:pt x="3171" y="1"/>
                      <a:pt x="0" y="3171"/>
                      <a:pt x="0" y="7089"/>
                    </a:cubicBezTo>
                    <a:cubicBezTo>
                      <a:pt x="0" y="11009"/>
                      <a:pt x="3171" y="14180"/>
                      <a:pt x="7089" y="14180"/>
                    </a:cubicBezTo>
                    <a:cubicBezTo>
                      <a:pt x="11009" y="14180"/>
                      <a:pt x="14179" y="11009"/>
                      <a:pt x="14179" y="7089"/>
                    </a:cubicBezTo>
                    <a:cubicBezTo>
                      <a:pt x="14179" y="3171"/>
                      <a:pt x="11009" y="1"/>
                      <a:pt x="7089"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5" name="Google Shape;4555;p95"/>
          <p:cNvGrpSpPr/>
          <p:nvPr/>
        </p:nvGrpSpPr>
        <p:grpSpPr>
          <a:xfrm>
            <a:off x="6996862" y="2326775"/>
            <a:ext cx="341188" cy="341100"/>
            <a:chOff x="6258425" y="3842875"/>
            <a:chExt cx="341188" cy="341100"/>
          </a:xfrm>
        </p:grpSpPr>
        <p:sp>
          <p:nvSpPr>
            <p:cNvPr id="4556" name="Google Shape;4556;p95"/>
            <p:cNvSpPr/>
            <p:nvPr/>
          </p:nvSpPr>
          <p:spPr>
            <a:xfrm>
              <a:off x="6258552" y="3842896"/>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95"/>
            <p:cNvSpPr/>
            <p:nvPr/>
          </p:nvSpPr>
          <p:spPr>
            <a:xfrm rot="5400000">
              <a:off x="6258425" y="3842875"/>
              <a:ext cx="341100" cy="341100"/>
            </a:xfrm>
            <a:prstGeom prst="blockArc">
              <a:avLst>
                <a:gd name="adj1" fmla="val 10800000"/>
                <a:gd name="adj2" fmla="val 1089005"/>
                <a:gd name="adj3" fmla="val 12237"/>
              </a:avLst>
            </a:pr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95"/>
          <p:cNvGrpSpPr/>
          <p:nvPr/>
        </p:nvGrpSpPr>
        <p:grpSpPr>
          <a:xfrm>
            <a:off x="6996890" y="1876996"/>
            <a:ext cx="341117" cy="341118"/>
            <a:chOff x="7302302" y="2787683"/>
            <a:chExt cx="341117" cy="341118"/>
          </a:xfrm>
        </p:grpSpPr>
        <p:sp>
          <p:nvSpPr>
            <p:cNvPr id="4559" name="Google Shape;4559;p95"/>
            <p:cNvSpPr/>
            <p:nvPr/>
          </p:nvSpPr>
          <p:spPr>
            <a:xfrm>
              <a:off x="7302302" y="2787683"/>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95"/>
            <p:cNvSpPr/>
            <p:nvPr/>
          </p:nvSpPr>
          <p:spPr>
            <a:xfrm rot="5400000">
              <a:off x="7302319" y="2787701"/>
              <a:ext cx="341100" cy="341100"/>
            </a:xfrm>
            <a:prstGeom prst="blockArc">
              <a:avLst>
                <a:gd name="adj1" fmla="val 10800000"/>
                <a:gd name="adj2" fmla="val 18580932"/>
                <a:gd name="adj3" fmla="val 1279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1" name="Google Shape;4561;p95"/>
          <p:cNvGrpSpPr/>
          <p:nvPr/>
        </p:nvGrpSpPr>
        <p:grpSpPr>
          <a:xfrm>
            <a:off x="6540340" y="1877001"/>
            <a:ext cx="341117" cy="341100"/>
            <a:chOff x="7302302" y="2359351"/>
            <a:chExt cx="341117" cy="341100"/>
          </a:xfrm>
        </p:grpSpPr>
        <p:sp>
          <p:nvSpPr>
            <p:cNvPr id="4562" name="Google Shape;4562;p95"/>
            <p:cNvSpPr/>
            <p:nvPr/>
          </p:nvSpPr>
          <p:spPr>
            <a:xfrm>
              <a:off x="7302302" y="2359364"/>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95"/>
            <p:cNvSpPr/>
            <p:nvPr/>
          </p:nvSpPr>
          <p:spPr>
            <a:xfrm rot="5400000">
              <a:off x="7302319" y="2359351"/>
              <a:ext cx="341100" cy="341100"/>
            </a:xfrm>
            <a:prstGeom prst="blockArc">
              <a:avLst>
                <a:gd name="adj1" fmla="val 10800000"/>
                <a:gd name="adj2" fmla="val 5632080"/>
                <a:gd name="adj3" fmla="val 11751"/>
              </a:avLst>
            </a:pr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4" name="Google Shape;4564;p95"/>
          <p:cNvGrpSpPr/>
          <p:nvPr/>
        </p:nvGrpSpPr>
        <p:grpSpPr>
          <a:xfrm>
            <a:off x="1705502" y="1951051"/>
            <a:ext cx="341117" cy="341100"/>
            <a:chOff x="2617590" y="3833926"/>
            <a:chExt cx="341117" cy="341100"/>
          </a:xfrm>
        </p:grpSpPr>
        <p:sp>
          <p:nvSpPr>
            <p:cNvPr id="4565" name="Google Shape;4565;p95"/>
            <p:cNvSpPr/>
            <p:nvPr/>
          </p:nvSpPr>
          <p:spPr>
            <a:xfrm>
              <a:off x="2617590" y="3833939"/>
              <a:ext cx="341061" cy="341051"/>
            </a:xfrm>
            <a:custGeom>
              <a:avLst/>
              <a:gdLst/>
              <a:ahLst/>
              <a:cxnLst/>
              <a:rect l="l" t="t" r="r" b="b"/>
              <a:pathLst>
                <a:path w="34038" h="34037" extrusionOk="0">
                  <a:moveTo>
                    <a:pt x="17020" y="4285"/>
                  </a:moveTo>
                  <a:cubicBezTo>
                    <a:pt x="24057" y="4285"/>
                    <a:pt x="29752" y="9988"/>
                    <a:pt x="29752" y="17018"/>
                  </a:cubicBezTo>
                  <a:cubicBezTo>
                    <a:pt x="29752" y="20201"/>
                    <a:pt x="28586" y="23115"/>
                    <a:pt x="26646" y="25344"/>
                  </a:cubicBezTo>
                  <a:cubicBezTo>
                    <a:pt x="24317" y="28045"/>
                    <a:pt x="20868" y="29752"/>
                    <a:pt x="17020" y="29752"/>
                  </a:cubicBezTo>
                  <a:cubicBezTo>
                    <a:pt x="9988" y="29752"/>
                    <a:pt x="4286" y="24050"/>
                    <a:pt x="4286" y="17018"/>
                  </a:cubicBezTo>
                  <a:cubicBezTo>
                    <a:pt x="4286" y="9988"/>
                    <a:pt x="9988" y="4285"/>
                    <a:pt x="17020" y="4285"/>
                  </a:cubicBezTo>
                  <a:close/>
                  <a:moveTo>
                    <a:pt x="17020" y="0"/>
                  </a:moveTo>
                  <a:cubicBezTo>
                    <a:pt x="7625" y="0"/>
                    <a:pt x="1" y="7619"/>
                    <a:pt x="1" y="17018"/>
                  </a:cubicBezTo>
                  <a:cubicBezTo>
                    <a:pt x="1" y="26419"/>
                    <a:pt x="7625" y="34037"/>
                    <a:pt x="17020" y="34037"/>
                  </a:cubicBezTo>
                  <a:cubicBezTo>
                    <a:pt x="22164" y="34037"/>
                    <a:pt x="26768" y="31754"/>
                    <a:pt x="29898" y="28149"/>
                  </a:cubicBezTo>
                  <a:cubicBezTo>
                    <a:pt x="32482" y="25164"/>
                    <a:pt x="34037" y="21275"/>
                    <a:pt x="34037" y="17018"/>
                  </a:cubicBezTo>
                  <a:cubicBezTo>
                    <a:pt x="34037" y="7619"/>
                    <a:pt x="26420" y="0"/>
                    <a:pt x="170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95"/>
            <p:cNvSpPr/>
            <p:nvPr/>
          </p:nvSpPr>
          <p:spPr>
            <a:xfrm rot="5400000">
              <a:off x="2617607" y="3833926"/>
              <a:ext cx="341100" cy="341100"/>
            </a:xfrm>
            <a:prstGeom prst="blockArc">
              <a:avLst>
                <a:gd name="adj1" fmla="val 10800000"/>
                <a:gd name="adj2" fmla="val 5632080"/>
                <a:gd name="adj3" fmla="val 11751"/>
              </a:avLst>
            </a:pr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7" name="Google Shape;4567;p95">
            <a:hlinkClick r:id="rId4"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95">
            <a:hlinkClick r:id="rId5"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95">
            <a:hlinkClick r:id="rId6"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35"/>
          <p:cNvSpPr txBox="1">
            <a:spLocks noGrp="1"/>
          </p:cNvSpPr>
          <p:nvPr>
            <p:ph type="title"/>
          </p:nvPr>
        </p:nvSpPr>
        <p:spPr>
          <a:xfrm>
            <a:off x="2138625" y="1523275"/>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err="1" smtClean="0"/>
              <a:t>Biến</a:t>
            </a:r>
            <a:r>
              <a:rPr lang="en-US" sz="1600" dirty="0" smtClean="0"/>
              <a:t>, </a:t>
            </a:r>
            <a:r>
              <a:rPr lang="en-US" sz="1600" dirty="0" err="1" smtClean="0"/>
              <a:t>cách</a:t>
            </a:r>
            <a:r>
              <a:rPr lang="en-US" sz="1600" dirty="0" smtClean="0"/>
              <a:t> </a:t>
            </a:r>
            <a:r>
              <a:rPr lang="en-US" sz="1600" dirty="0" err="1" smtClean="0"/>
              <a:t>tạo</a:t>
            </a:r>
            <a:r>
              <a:rPr lang="en-US" sz="1600" dirty="0" smtClean="0"/>
              <a:t> </a:t>
            </a:r>
            <a:r>
              <a:rPr lang="en-US" sz="1600" dirty="0" err="1" smtClean="0"/>
              <a:t>biến</a:t>
            </a:r>
            <a:r>
              <a:rPr lang="en-US" sz="1600" dirty="0" smtClean="0"/>
              <a:t>, </a:t>
            </a:r>
            <a:r>
              <a:rPr lang="en-US" sz="1600" dirty="0" err="1" smtClean="0"/>
              <a:t>phép</a:t>
            </a:r>
            <a:r>
              <a:rPr lang="en-US" sz="1600" dirty="0" smtClean="0"/>
              <a:t> </a:t>
            </a:r>
            <a:r>
              <a:rPr lang="en-US" sz="1600" dirty="0" err="1" smtClean="0"/>
              <a:t>gán</a:t>
            </a:r>
            <a:r>
              <a:rPr lang="en-US" sz="1600" dirty="0" smtClean="0"/>
              <a:t> </a:t>
            </a:r>
            <a:r>
              <a:rPr lang="en-US" sz="1600" dirty="0" err="1" smtClean="0"/>
              <a:t>trong</a:t>
            </a:r>
            <a:r>
              <a:rPr lang="en-US" sz="1600" dirty="0" smtClean="0"/>
              <a:t> Python </a:t>
            </a:r>
            <a:endParaRPr sz="1600" dirty="0"/>
          </a:p>
        </p:txBody>
      </p:sp>
      <p:sp>
        <p:nvSpPr>
          <p:cNvPr id="536" name="Google Shape;536;p35"/>
          <p:cNvSpPr txBox="1">
            <a:spLocks noGrp="1"/>
          </p:cNvSpPr>
          <p:nvPr>
            <p:ph type="title" idx="2"/>
          </p:nvPr>
        </p:nvSpPr>
        <p:spPr>
          <a:xfrm>
            <a:off x="1235625" y="1523263"/>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01</a:t>
            </a:r>
            <a:endParaRPr dirty="0"/>
          </a:p>
        </p:txBody>
      </p:sp>
      <p:sp>
        <p:nvSpPr>
          <p:cNvPr id="537" name="Google Shape;537;p35"/>
          <p:cNvSpPr txBox="1">
            <a:spLocks noGrp="1"/>
          </p:cNvSpPr>
          <p:nvPr>
            <p:ph type="subTitle" idx="1"/>
          </p:nvPr>
        </p:nvSpPr>
        <p:spPr>
          <a:xfrm>
            <a:off x="2138625" y="2033600"/>
            <a:ext cx="2336400" cy="68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err="1" smtClean="0">
                <a:latin typeface="Calibri" panose="020F0502020204030204" pitchFamily="34" charset="0"/>
                <a:cs typeface="Calibri" panose="020F0502020204030204" pitchFamily="34" charset="0"/>
              </a:rPr>
              <a:t>Tìm</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hiểu</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chung</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về</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khái</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niệm</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cơ</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bản</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của</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biến</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trong</a:t>
            </a:r>
            <a:r>
              <a:rPr lang="en-US" sz="1200" dirty="0" smtClean="0">
                <a:latin typeface="Calibri" panose="020F0502020204030204" pitchFamily="34" charset="0"/>
                <a:cs typeface="Calibri" panose="020F0502020204030204" pitchFamily="34" charset="0"/>
              </a:rPr>
              <a:t> Python </a:t>
            </a:r>
            <a:endParaRPr sz="1200" dirty="0">
              <a:latin typeface="Calibri" panose="020F0502020204030204" pitchFamily="34" charset="0"/>
              <a:cs typeface="Calibri" panose="020F0502020204030204" pitchFamily="34" charset="0"/>
            </a:endParaRPr>
          </a:p>
        </p:txBody>
      </p:sp>
      <p:sp>
        <p:nvSpPr>
          <p:cNvPr id="538" name="Google Shape;538;p35"/>
          <p:cNvSpPr txBox="1">
            <a:spLocks noGrp="1"/>
          </p:cNvSpPr>
          <p:nvPr>
            <p:ph type="title" idx="3"/>
          </p:nvPr>
        </p:nvSpPr>
        <p:spPr>
          <a:xfrm>
            <a:off x="5571975" y="1523275"/>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err="1" smtClean="0"/>
              <a:t>Dữ</a:t>
            </a:r>
            <a:r>
              <a:rPr lang="en-US" sz="1800" dirty="0" smtClean="0"/>
              <a:t> </a:t>
            </a:r>
            <a:r>
              <a:rPr lang="en-US" sz="1800" dirty="0" err="1" smtClean="0"/>
              <a:t>liệu</a:t>
            </a:r>
            <a:r>
              <a:rPr lang="en-US" sz="1800" dirty="0" smtClean="0"/>
              <a:t> </a:t>
            </a:r>
            <a:r>
              <a:rPr lang="en-US" sz="1800" dirty="0" err="1" smtClean="0"/>
              <a:t>kiểu</a:t>
            </a:r>
            <a:r>
              <a:rPr lang="en-US" sz="1800" dirty="0" smtClean="0"/>
              <a:t> </a:t>
            </a:r>
            <a:r>
              <a:rPr lang="en-US" sz="1800" dirty="0" err="1" smtClean="0"/>
              <a:t>số</a:t>
            </a:r>
            <a:endParaRPr sz="1800" dirty="0"/>
          </a:p>
        </p:txBody>
      </p:sp>
      <p:sp>
        <p:nvSpPr>
          <p:cNvPr id="539" name="Google Shape;539;p35"/>
          <p:cNvSpPr txBox="1">
            <a:spLocks noGrp="1"/>
          </p:cNvSpPr>
          <p:nvPr>
            <p:ph type="title" idx="4"/>
          </p:nvPr>
        </p:nvSpPr>
        <p:spPr>
          <a:xfrm>
            <a:off x="4735575" y="1523263"/>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02</a:t>
            </a:r>
            <a:endParaRPr dirty="0"/>
          </a:p>
        </p:txBody>
      </p:sp>
      <p:sp>
        <p:nvSpPr>
          <p:cNvPr id="540" name="Google Shape;540;p35"/>
          <p:cNvSpPr txBox="1">
            <a:spLocks noGrp="1"/>
          </p:cNvSpPr>
          <p:nvPr>
            <p:ph type="subTitle" idx="5"/>
          </p:nvPr>
        </p:nvSpPr>
        <p:spPr>
          <a:xfrm>
            <a:off x="5571975" y="2033600"/>
            <a:ext cx="2336400" cy="68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err="1" smtClean="0">
                <a:latin typeface="Calibri" panose="020F0502020204030204" pitchFamily="34" charset="0"/>
                <a:cs typeface="Calibri" panose="020F0502020204030204" pitchFamily="34" charset="0"/>
              </a:rPr>
              <a:t>Giới</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thiệu</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về</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khái</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niệm</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kiểu</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dữ</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liệu</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và</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các</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kiểu</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dữ</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liệu</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số</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cơ</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bản</a:t>
            </a:r>
            <a:endParaRPr sz="1200" dirty="0">
              <a:latin typeface="Calibri" panose="020F0502020204030204" pitchFamily="34" charset="0"/>
              <a:cs typeface="Calibri" panose="020F0502020204030204" pitchFamily="34" charset="0"/>
            </a:endParaRPr>
          </a:p>
        </p:txBody>
      </p:sp>
      <p:sp>
        <p:nvSpPr>
          <p:cNvPr id="541" name="Google Shape;541;p35"/>
          <p:cNvSpPr txBox="1">
            <a:spLocks noGrp="1"/>
          </p:cNvSpPr>
          <p:nvPr>
            <p:ph type="title" idx="6"/>
          </p:nvPr>
        </p:nvSpPr>
        <p:spPr>
          <a:xfrm>
            <a:off x="2138625" y="3069988"/>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smtClean="0"/>
              <a:t>Phép toán và biểu thức số học trong Python</a:t>
            </a:r>
            <a:endParaRPr sz="1600" dirty="0"/>
          </a:p>
        </p:txBody>
      </p:sp>
      <p:sp>
        <p:nvSpPr>
          <p:cNvPr id="542" name="Google Shape;542;p35"/>
          <p:cNvSpPr txBox="1">
            <a:spLocks noGrp="1"/>
          </p:cNvSpPr>
          <p:nvPr>
            <p:ph type="title" idx="7"/>
          </p:nvPr>
        </p:nvSpPr>
        <p:spPr>
          <a:xfrm>
            <a:off x="1235625" y="3069975"/>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03</a:t>
            </a:r>
            <a:endParaRPr dirty="0"/>
          </a:p>
        </p:txBody>
      </p:sp>
      <p:sp>
        <p:nvSpPr>
          <p:cNvPr id="543" name="Google Shape;543;p35"/>
          <p:cNvSpPr txBox="1">
            <a:spLocks noGrp="1"/>
          </p:cNvSpPr>
          <p:nvPr>
            <p:ph type="subTitle" idx="8"/>
          </p:nvPr>
        </p:nvSpPr>
        <p:spPr>
          <a:xfrm>
            <a:off x="2138625" y="3580313"/>
            <a:ext cx="2336400" cy="68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err="1" smtClean="0">
                <a:latin typeface="Calibri" panose="020F0502020204030204" pitchFamily="34" charset="0"/>
                <a:cs typeface="Calibri" panose="020F0502020204030204" pitchFamily="34" charset="0"/>
              </a:rPr>
              <a:t>Giới</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thiệu</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về</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những</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phép</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toán</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cơ</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bản</a:t>
            </a:r>
            <a:r>
              <a:rPr lang="en-US" sz="1200" dirty="0" smtClean="0">
                <a:latin typeface="Calibri" panose="020F0502020204030204" pitchFamily="34" charset="0"/>
                <a:cs typeface="Calibri" panose="020F0502020204030204" pitchFamily="34" charset="0"/>
              </a:rPr>
              <a:t> </a:t>
            </a:r>
            <a:r>
              <a:rPr lang="en-US" sz="1200" dirty="0" err="1" smtClean="0">
                <a:latin typeface="Calibri" panose="020F0502020204030204" pitchFamily="34" charset="0"/>
                <a:cs typeface="Calibri" panose="020F0502020204030204" pitchFamily="34" charset="0"/>
              </a:rPr>
              <a:t>trong</a:t>
            </a:r>
            <a:r>
              <a:rPr lang="en-US" sz="1200" dirty="0" smtClean="0">
                <a:latin typeface="Calibri" panose="020F0502020204030204" pitchFamily="34" charset="0"/>
                <a:cs typeface="Calibri" panose="020F0502020204030204" pitchFamily="34" charset="0"/>
              </a:rPr>
              <a:t> Python</a:t>
            </a:r>
            <a:endParaRPr sz="1200" dirty="0">
              <a:latin typeface="Calibri" panose="020F0502020204030204" pitchFamily="34" charset="0"/>
              <a:cs typeface="Calibri" panose="020F0502020204030204" pitchFamily="34" charset="0"/>
            </a:endParaRPr>
          </a:p>
        </p:txBody>
      </p:sp>
      <p:sp>
        <p:nvSpPr>
          <p:cNvPr id="544" name="Google Shape;544;p35"/>
          <p:cNvSpPr txBox="1">
            <a:spLocks noGrp="1"/>
          </p:cNvSpPr>
          <p:nvPr>
            <p:ph type="title" idx="9"/>
          </p:nvPr>
        </p:nvSpPr>
        <p:spPr>
          <a:xfrm>
            <a:off x="5571975" y="3069988"/>
            <a:ext cx="2336400" cy="51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err="1" smtClean="0"/>
              <a:t>Ví</a:t>
            </a:r>
            <a:r>
              <a:rPr lang="en-US" sz="1600" dirty="0" smtClean="0"/>
              <a:t> </a:t>
            </a:r>
            <a:r>
              <a:rPr lang="en-US" sz="1600" dirty="0" err="1" smtClean="0"/>
              <a:t>dụ</a:t>
            </a:r>
            <a:r>
              <a:rPr lang="en-US" sz="1600" dirty="0" smtClean="0"/>
              <a:t> </a:t>
            </a:r>
            <a:r>
              <a:rPr lang="en-US" sz="1600" dirty="0" err="1" smtClean="0"/>
              <a:t>bằng</a:t>
            </a:r>
            <a:r>
              <a:rPr lang="en-US" sz="1600" dirty="0" smtClean="0"/>
              <a:t> code + </a:t>
            </a:r>
            <a:r>
              <a:rPr lang="en-US" sz="1600" dirty="0" err="1" smtClean="0"/>
              <a:t>Thực</a:t>
            </a:r>
            <a:r>
              <a:rPr lang="en-US" sz="1600" dirty="0" smtClean="0"/>
              <a:t> </a:t>
            </a:r>
            <a:r>
              <a:rPr lang="en-US" sz="1600" dirty="0" err="1" smtClean="0"/>
              <a:t>hành</a:t>
            </a:r>
            <a:endParaRPr sz="1600" dirty="0"/>
          </a:p>
        </p:txBody>
      </p:sp>
      <p:sp>
        <p:nvSpPr>
          <p:cNvPr id="545" name="Google Shape;545;p35"/>
          <p:cNvSpPr txBox="1">
            <a:spLocks noGrp="1"/>
          </p:cNvSpPr>
          <p:nvPr>
            <p:ph type="title" idx="13"/>
          </p:nvPr>
        </p:nvSpPr>
        <p:spPr>
          <a:xfrm>
            <a:off x="4735575" y="3069975"/>
            <a:ext cx="836400" cy="51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04</a:t>
            </a:r>
            <a:endParaRPr dirty="0"/>
          </a:p>
        </p:txBody>
      </p:sp>
      <p:sp>
        <p:nvSpPr>
          <p:cNvPr id="546" name="Google Shape;546;p35"/>
          <p:cNvSpPr txBox="1">
            <a:spLocks noGrp="1"/>
          </p:cNvSpPr>
          <p:nvPr>
            <p:ph type="subTitle" idx="14"/>
          </p:nvPr>
        </p:nvSpPr>
        <p:spPr>
          <a:xfrm>
            <a:off x="5571975" y="3580313"/>
            <a:ext cx="2336400" cy="68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latin typeface="Calibri" panose="020F0502020204030204" pitchFamily="34" charset="0"/>
                <a:cs typeface="Calibri" panose="020F0502020204030204" pitchFamily="34" charset="0"/>
              </a:rPr>
              <a:t>For the best learning experience :)</a:t>
            </a:r>
            <a:endParaRPr dirty="0">
              <a:latin typeface="Calibri" panose="020F0502020204030204" pitchFamily="34" charset="0"/>
              <a:cs typeface="Calibri" panose="020F0502020204030204" pitchFamily="34" charset="0"/>
            </a:endParaRPr>
          </a:p>
        </p:txBody>
      </p:sp>
      <p:sp>
        <p:nvSpPr>
          <p:cNvPr id="547" name="Google Shape;547;p35"/>
          <p:cNvSpPr txBox="1">
            <a:spLocks noGrp="1"/>
          </p:cNvSpPr>
          <p:nvPr>
            <p:ph type="title" idx="15"/>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TABLE </a:t>
            </a:r>
            <a:r>
              <a:rPr lang="en" dirty="0"/>
              <a:t>OF CONTENTS</a:t>
            </a:r>
            <a:endParaRPr dirty="0"/>
          </a:p>
        </p:txBody>
      </p:sp>
      <p:grpSp>
        <p:nvGrpSpPr>
          <p:cNvPr id="549" name="Google Shape;549;p35"/>
          <p:cNvGrpSpPr/>
          <p:nvPr/>
        </p:nvGrpSpPr>
        <p:grpSpPr>
          <a:xfrm>
            <a:off x="299286" y="189025"/>
            <a:ext cx="133205" cy="119344"/>
            <a:chOff x="222150" y="185025"/>
            <a:chExt cx="170100" cy="152400"/>
          </a:xfrm>
        </p:grpSpPr>
        <p:cxnSp>
          <p:nvCxnSpPr>
            <p:cNvPr id="550" name="Google Shape;550;p3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1" name="Google Shape;551;p3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2" name="Google Shape;552;p3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3" name="Google Shape;553;p35"/>
          <p:cNvGrpSpPr/>
          <p:nvPr/>
        </p:nvGrpSpPr>
        <p:grpSpPr>
          <a:xfrm>
            <a:off x="286625" y="3999999"/>
            <a:ext cx="145867" cy="958251"/>
            <a:chOff x="286625" y="3923799"/>
            <a:chExt cx="145867" cy="958251"/>
          </a:xfrm>
        </p:grpSpPr>
        <p:sp>
          <p:nvSpPr>
            <p:cNvPr id="554" name="Google Shape;554;p3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35"/>
            <p:cNvGrpSpPr/>
            <p:nvPr/>
          </p:nvGrpSpPr>
          <p:grpSpPr>
            <a:xfrm>
              <a:off x="298112" y="4342643"/>
              <a:ext cx="110182" cy="126862"/>
              <a:chOff x="281100" y="2027800"/>
              <a:chExt cx="140700" cy="162000"/>
            </a:xfrm>
          </p:grpSpPr>
          <p:sp>
            <p:nvSpPr>
              <p:cNvPr id="556" name="Google Shape;556;p3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5"/>
              <p:cNvGrpSpPr/>
              <p:nvPr/>
            </p:nvGrpSpPr>
            <p:grpSpPr>
              <a:xfrm>
                <a:off x="308875" y="2088450"/>
                <a:ext cx="85200" cy="40700"/>
                <a:chOff x="308875" y="2087000"/>
                <a:chExt cx="85200" cy="40700"/>
              </a:xfrm>
            </p:grpSpPr>
            <p:cxnSp>
              <p:nvCxnSpPr>
                <p:cNvPr id="558" name="Google Shape;558;p3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9" name="Google Shape;559;p3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60" name="Google Shape;560;p35"/>
            <p:cNvGrpSpPr/>
            <p:nvPr/>
          </p:nvGrpSpPr>
          <p:grpSpPr>
            <a:xfrm>
              <a:off x="286625" y="3923799"/>
              <a:ext cx="133200" cy="133200"/>
              <a:chOff x="286625" y="3648899"/>
              <a:chExt cx="133200" cy="133200"/>
            </a:xfrm>
          </p:grpSpPr>
          <p:sp>
            <p:nvSpPr>
              <p:cNvPr id="561" name="Google Shape;561;p3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564" name="Google Shape;564;p35"/>
          <p:cNvCxnSpPr/>
          <p:nvPr/>
        </p:nvCxnSpPr>
        <p:spPr>
          <a:xfrm>
            <a:off x="8176575" y="3529013"/>
            <a:ext cx="0" cy="740100"/>
          </a:xfrm>
          <a:prstGeom prst="straightConnector1">
            <a:avLst/>
          </a:prstGeom>
          <a:noFill/>
          <a:ln w="9525" cap="flat" cmpd="sng">
            <a:solidFill>
              <a:schemeClr val="dk2"/>
            </a:solidFill>
            <a:prstDash val="solid"/>
            <a:round/>
            <a:headEnd type="none" w="med" len="med"/>
            <a:tailEnd type="stealth" w="med" len="med"/>
          </a:ln>
        </p:spPr>
      </p:cxnSp>
      <p:sp>
        <p:nvSpPr>
          <p:cNvPr id="565" name="Google Shape;565;p35"/>
          <p:cNvSpPr/>
          <p:nvPr/>
        </p:nvSpPr>
        <p:spPr>
          <a:xfrm>
            <a:off x="1862796" y="2302076"/>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566" name="Google Shape;566;p35"/>
          <p:cNvSpPr/>
          <p:nvPr/>
        </p:nvSpPr>
        <p:spPr>
          <a:xfrm>
            <a:off x="1862796" y="38231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567" name="Google Shape;567;p35"/>
          <p:cNvSpPr/>
          <p:nvPr/>
        </p:nvSpPr>
        <p:spPr>
          <a:xfrm>
            <a:off x="5343246" y="2302076"/>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568" name="Google Shape;568;p35"/>
          <p:cNvSpPr/>
          <p:nvPr/>
        </p:nvSpPr>
        <p:spPr>
          <a:xfrm>
            <a:off x="5343246" y="3823151"/>
            <a:ext cx="76322" cy="151849"/>
          </a:xfrm>
          <a:custGeom>
            <a:avLst/>
            <a:gdLst/>
            <a:ahLst/>
            <a:cxnLst/>
            <a:rect l="l" t="t" r="r" b="b"/>
            <a:pathLst>
              <a:path w="5478" h="10895" extrusionOk="0">
                <a:moveTo>
                  <a:pt x="74" y="0"/>
                </a:moveTo>
                <a:lnTo>
                  <a:pt x="5478" y="5404"/>
                </a:lnTo>
                <a:lnTo>
                  <a:pt x="0" y="10895"/>
                </a:lnTo>
              </a:path>
            </a:pathLst>
          </a:custGeom>
          <a:noFill/>
          <a:ln w="9525" cap="flat" cmpd="sng">
            <a:solidFill>
              <a:schemeClr val="dk2"/>
            </a:solidFill>
            <a:prstDash val="solid"/>
            <a:round/>
            <a:headEnd type="none" w="med" len="med"/>
            <a:tailEnd type="none" w="med" len="med"/>
          </a:ln>
        </p:spPr>
      </p:sp>
      <p:sp>
        <p:nvSpPr>
          <p:cNvPr id="569" name="Google Shape;569;p35">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5">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5">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 name="Google Shape;573;p35"/>
          <p:cNvGrpSpPr/>
          <p:nvPr/>
        </p:nvGrpSpPr>
        <p:grpSpPr>
          <a:xfrm>
            <a:off x="7819199" y="752550"/>
            <a:ext cx="604800" cy="147600"/>
            <a:chOff x="7688649" y="828750"/>
            <a:chExt cx="604800" cy="147600"/>
          </a:xfrm>
        </p:grpSpPr>
        <p:sp>
          <p:nvSpPr>
            <p:cNvPr id="574" name="Google Shape;574;p3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36"/>
                                        </p:tgtEl>
                                        <p:attrNameLst>
                                          <p:attrName>style.visibility</p:attrName>
                                        </p:attrNameLst>
                                      </p:cBhvr>
                                      <p:to>
                                        <p:strVal val="visible"/>
                                      </p:to>
                                    </p:set>
                                    <p:animEffect transition="in" filter="fade">
                                      <p:cBhvr>
                                        <p:cTn id="7" dur="500"/>
                                        <p:tgtEl>
                                          <p:spTgt spid="53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39"/>
                                        </p:tgtEl>
                                        <p:attrNameLst>
                                          <p:attrName>style.visibility</p:attrName>
                                        </p:attrNameLst>
                                      </p:cBhvr>
                                      <p:to>
                                        <p:strVal val="visible"/>
                                      </p:to>
                                    </p:set>
                                    <p:animEffect transition="in" filter="fade">
                                      <p:cBhvr>
                                        <p:cTn id="11" dur="500"/>
                                        <p:tgtEl>
                                          <p:spTgt spid="53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42"/>
                                        </p:tgtEl>
                                        <p:attrNameLst>
                                          <p:attrName>style.visibility</p:attrName>
                                        </p:attrNameLst>
                                      </p:cBhvr>
                                      <p:to>
                                        <p:strVal val="visible"/>
                                      </p:to>
                                    </p:set>
                                    <p:animEffect transition="in" filter="fade">
                                      <p:cBhvr>
                                        <p:cTn id="15" dur="500"/>
                                        <p:tgtEl>
                                          <p:spTgt spid="54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45"/>
                                        </p:tgtEl>
                                        <p:attrNameLst>
                                          <p:attrName>style.visibility</p:attrName>
                                        </p:attrNameLst>
                                      </p:cBhvr>
                                      <p:to>
                                        <p:strVal val="visible"/>
                                      </p:to>
                                    </p:set>
                                    <p:animEffect transition="in" filter="fade">
                                      <p:cBhvr>
                                        <p:cTn id="19" dur="500"/>
                                        <p:tgtEl>
                                          <p:spTgt spid="54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535"/>
                                        </p:tgtEl>
                                        <p:attrNameLst>
                                          <p:attrName>style.visibility</p:attrName>
                                        </p:attrNameLst>
                                      </p:cBhvr>
                                      <p:to>
                                        <p:strVal val="visible"/>
                                      </p:to>
                                    </p:set>
                                    <p:animEffect transition="in" filter="fade">
                                      <p:cBhvr>
                                        <p:cTn id="23" dur="500"/>
                                        <p:tgtEl>
                                          <p:spTgt spid="535"/>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537">
                                            <p:txEl>
                                              <p:pRg st="0" end="0"/>
                                            </p:txEl>
                                          </p:spTgt>
                                        </p:tgtEl>
                                        <p:attrNameLst>
                                          <p:attrName>style.visibility</p:attrName>
                                        </p:attrNameLst>
                                      </p:cBhvr>
                                      <p:to>
                                        <p:strVal val="visible"/>
                                      </p:to>
                                    </p:set>
                                    <p:animEffect transition="in" filter="fade">
                                      <p:cBhvr>
                                        <p:cTn id="27" dur="500"/>
                                        <p:tgtEl>
                                          <p:spTgt spid="537">
                                            <p:txEl>
                                              <p:pRg st="0" end="0"/>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538"/>
                                        </p:tgtEl>
                                        <p:attrNameLst>
                                          <p:attrName>style.visibility</p:attrName>
                                        </p:attrNameLst>
                                      </p:cBhvr>
                                      <p:to>
                                        <p:strVal val="visible"/>
                                      </p:to>
                                    </p:set>
                                    <p:animEffect transition="in" filter="fade">
                                      <p:cBhvr>
                                        <p:cTn id="31" dur="500"/>
                                        <p:tgtEl>
                                          <p:spTgt spid="538"/>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540">
                                            <p:txEl>
                                              <p:pRg st="0" end="0"/>
                                            </p:txEl>
                                          </p:spTgt>
                                        </p:tgtEl>
                                        <p:attrNameLst>
                                          <p:attrName>style.visibility</p:attrName>
                                        </p:attrNameLst>
                                      </p:cBhvr>
                                      <p:to>
                                        <p:strVal val="visible"/>
                                      </p:to>
                                    </p:set>
                                    <p:animEffect transition="in" filter="fade">
                                      <p:cBhvr>
                                        <p:cTn id="35" dur="500"/>
                                        <p:tgtEl>
                                          <p:spTgt spid="540">
                                            <p:txEl>
                                              <p:pRg st="0" end="0"/>
                                            </p:txEl>
                                          </p:spTgt>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541"/>
                                        </p:tgtEl>
                                        <p:attrNameLst>
                                          <p:attrName>style.visibility</p:attrName>
                                        </p:attrNameLst>
                                      </p:cBhvr>
                                      <p:to>
                                        <p:strVal val="visible"/>
                                      </p:to>
                                    </p:set>
                                    <p:animEffect transition="in" filter="fade">
                                      <p:cBhvr>
                                        <p:cTn id="39" dur="500"/>
                                        <p:tgtEl>
                                          <p:spTgt spid="541"/>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543">
                                            <p:txEl>
                                              <p:pRg st="0" end="0"/>
                                            </p:txEl>
                                          </p:spTgt>
                                        </p:tgtEl>
                                        <p:attrNameLst>
                                          <p:attrName>style.visibility</p:attrName>
                                        </p:attrNameLst>
                                      </p:cBhvr>
                                      <p:to>
                                        <p:strVal val="visible"/>
                                      </p:to>
                                    </p:set>
                                    <p:animEffect transition="in" filter="fade">
                                      <p:cBhvr>
                                        <p:cTn id="43" dur="500"/>
                                        <p:tgtEl>
                                          <p:spTgt spid="543">
                                            <p:txEl>
                                              <p:pRg st="0" end="0"/>
                                            </p:txEl>
                                          </p:spTgt>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544"/>
                                        </p:tgtEl>
                                        <p:attrNameLst>
                                          <p:attrName>style.visibility</p:attrName>
                                        </p:attrNameLst>
                                      </p:cBhvr>
                                      <p:to>
                                        <p:strVal val="visible"/>
                                      </p:to>
                                    </p:set>
                                    <p:animEffect transition="in" filter="fade">
                                      <p:cBhvr>
                                        <p:cTn id="47" dur="500"/>
                                        <p:tgtEl>
                                          <p:spTgt spid="544"/>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546">
                                            <p:txEl>
                                              <p:pRg st="0" end="0"/>
                                            </p:txEl>
                                          </p:spTgt>
                                        </p:tgtEl>
                                        <p:attrNameLst>
                                          <p:attrName>style.visibility</p:attrName>
                                        </p:attrNameLst>
                                      </p:cBhvr>
                                      <p:to>
                                        <p:strVal val="visible"/>
                                      </p:to>
                                    </p:set>
                                    <p:animEffect transition="in" filter="fade">
                                      <p:cBhvr>
                                        <p:cTn id="51" dur="500"/>
                                        <p:tgtEl>
                                          <p:spTgt spid="54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5" grpId="0"/>
      <p:bldP spid="536" grpId="0"/>
      <p:bldP spid="537" grpId="0" build="p"/>
      <p:bldP spid="538" grpId="0"/>
      <p:bldP spid="539" grpId="0"/>
      <p:bldP spid="540" grpId="0" build="p"/>
      <p:bldP spid="541" grpId="0"/>
      <p:bldP spid="542" grpId="0"/>
      <p:bldP spid="543" grpId="0" build="p"/>
      <p:bldP spid="544" grpId="0"/>
      <p:bldP spid="545" grpId="0"/>
      <p:bldP spid="54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73"/>
        <p:cNvGrpSpPr/>
        <p:nvPr/>
      </p:nvGrpSpPr>
      <p:grpSpPr>
        <a:xfrm>
          <a:off x="0" y="0"/>
          <a:ext cx="0" cy="0"/>
          <a:chOff x="0" y="0"/>
          <a:chExt cx="0" cy="0"/>
        </a:xfrm>
      </p:grpSpPr>
      <p:grpSp>
        <p:nvGrpSpPr>
          <p:cNvPr id="4574" name="Google Shape;4574;p96"/>
          <p:cNvGrpSpPr/>
          <p:nvPr/>
        </p:nvGrpSpPr>
        <p:grpSpPr>
          <a:xfrm>
            <a:off x="299286" y="189025"/>
            <a:ext cx="133205" cy="119344"/>
            <a:chOff x="222150" y="185025"/>
            <a:chExt cx="170100" cy="152400"/>
          </a:xfrm>
        </p:grpSpPr>
        <p:cxnSp>
          <p:nvCxnSpPr>
            <p:cNvPr id="4575" name="Google Shape;4575;p9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576" name="Google Shape;4576;p9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577" name="Google Shape;4577;p9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578" name="Google Shape;4578;p96"/>
          <p:cNvGrpSpPr/>
          <p:nvPr/>
        </p:nvGrpSpPr>
        <p:grpSpPr>
          <a:xfrm>
            <a:off x="286625" y="3999999"/>
            <a:ext cx="145867" cy="958251"/>
            <a:chOff x="286625" y="3923799"/>
            <a:chExt cx="145867" cy="958251"/>
          </a:xfrm>
        </p:grpSpPr>
        <p:sp>
          <p:nvSpPr>
            <p:cNvPr id="4579" name="Google Shape;4579;p9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0" name="Google Shape;4580;p96"/>
            <p:cNvGrpSpPr/>
            <p:nvPr/>
          </p:nvGrpSpPr>
          <p:grpSpPr>
            <a:xfrm>
              <a:off x="298112" y="4342643"/>
              <a:ext cx="110182" cy="126862"/>
              <a:chOff x="281100" y="2027800"/>
              <a:chExt cx="140700" cy="162000"/>
            </a:xfrm>
          </p:grpSpPr>
          <p:sp>
            <p:nvSpPr>
              <p:cNvPr id="4581" name="Google Shape;4581;p9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2" name="Google Shape;4582;p96"/>
              <p:cNvGrpSpPr/>
              <p:nvPr/>
            </p:nvGrpSpPr>
            <p:grpSpPr>
              <a:xfrm>
                <a:off x="308875" y="2088450"/>
                <a:ext cx="85200" cy="40700"/>
                <a:chOff x="308875" y="2087000"/>
                <a:chExt cx="85200" cy="40700"/>
              </a:xfrm>
            </p:grpSpPr>
            <p:cxnSp>
              <p:nvCxnSpPr>
                <p:cNvPr id="4583" name="Google Shape;4583;p9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584" name="Google Shape;4584;p9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585" name="Google Shape;4585;p96"/>
            <p:cNvGrpSpPr/>
            <p:nvPr/>
          </p:nvGrpSpPr>
          <p:grpSpPr>
            <a:xfrm>
              <a:off x="286625" y="3923799"/>
              <a:ext cx="133200" cy="133200"/>
              <a:chOff x="286625" y="3648899"/>
              <a:chExt cx="133200" cy="133200"/>
            </a:xfrm>
          </p:grpSpPr>
          <p:sp>
            <p:nvSpPr>
              <p:cNvPr id="4586" name="Google Shape;4586;p9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9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88" name="Google Shape;4588;p96">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96"/>
          <p:cNvSpPr txBox="1">
            <a:spLocks noGrp="1"/>
          </p:cNvSpPr>
          <p:nvPr>
            <p:ph type="subTitle" idx="3"/>
          </p:nvPr>
        </p:nvSpPr>
        <p:spPr>
          <a:xfrm>
            <a:off x="719988" y="2497413"/>
            <a:ext cx="4966200" cy="608100"/>
          </a:xfrm>
          <a:prstGeom prst="rect">
            <a:avLst/>
          </a:prstGeom>
        </p:spPr>
        <p:txBody>
          <a:bodyPr spcFirstLastPara="1" wrap="square" lIns="0" tIns="91425" rIns="91425" bIns="91425" anchor="t" anchorCtr="0">
            <a:noAutofit/>
          </a:bodyPr>
          <a:lstStyle/>
          <a:p>
            <a:pPr marL="457200" lvl="0" indent="-317500" algn="l" rtl="0">
              <a:spcBef>
                <a:spcPts val="0"/>
              </a:spcBef>
              <a:spcAft>
                <a:spcPts val="0"/>
              </a:spcAft>
              <a:buSzPts val="1400"/>
              <a:buChar char="●"/>
            </a:pPr>
            <a:r>
              <a:rPr lang="en" dirty="0">
                <a:uFill>
                  <a:noFill/>
                </a:uFill>
                <a:hlinkClick r:id="rId4"/>
              </a:rPr>
              <a:t>Close up hand pointing at monitor</a:t>
            </a:r>
            <a:endParaRPr dirty="0"/>
          </a:p>
          <a:p>
            <a:pPr marL="457200" lvl="0" indent="-317500" algn="l" rtl="0">
              <a:spcBef>
                <a:spcPts val="0"/>
              </a:spcBef>
              <a:spcAft>
                <a:spcPts val="0"/>
              </a:spcAft>
              <a:buSzPts val="1400"/>
              <a:buChar char="●"/>
            </a:pPr>
            <a:r>
              <a:rPr lang="en" dirty="0">
                <a:uFill>
                  <a:noFill/>
                </a:uFill>
                <a:hlinkClick r:id="rId5"/>
              </a:rPr>
              <a:t>Close up programmer sitting at desk</a:t>
            </a:r>
            <a:endParaRPr sz="1000" dirty="0">
              <a:latin typeface="Oswald"/>
              <a:ea typeface="Oswald"/>
              <a:cs typeface="Oswald"/>
              <a:sym typeface="Oswald"/>
            </a:endParaRPr>
          </a:p>
        </p:txBody>
      </p:sp>
      <p:sp>
        <p:nvSpPr>
          <p:cNvPr id="4590" name="Google Shape;4590;p96"/>
          <p:cNvSpPr txBox="1">
            <a:spLocks noGrp="1"/>
          </p:cNvSpPr>
          <p:nvPr>
            <p:ph type="subTitle" idx="1"/>
          </p:nvPr>
        </p:nvSpPr>
        <p:spPr>
          <a:xfrm>
            <a:off x="720000" y="1265100"/>
            <a:ext cx="5147100" cy="65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Here’s an assortment of alternative resources whose style fits that of this template:</a:t>
            </a:r>
            <a:endParaRPr/>
          </a:p>
        </p:txBody>
      </p:sp>
      <p:sp>
        <p:nvSpPr>
          <p:cNvPr id="4591" name="Google Shape;4591;p96"/>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/ALTERNATIVE RESOURCES</a:t>
            </a:r>
            <a:endParaRPr/>
          </a:p>
        </p:txBody>
      </p:sp>
      <p:sp>
        <p:nvSpPr>
          <p:cNvPr id="4592" name="Google Shape;4592;p96"/>
          <p:cNvSpPr txBox="1">
            <a:spLocks noGrp="1"/>
          </p:cNvSpPr>
          <p:nvPr>
            <p:ph type="subTitle" idx="2"/>
          </p:nvPr>
        </p:nvSpPr>
        <p:spPr>
          <a:xfrm>
            <a:off x="720000" y="2080940"/>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4593" name="Google Shape;4593;p96"/>
          <p:cNvSpPr txBox="1">
            <a:spLocks noGrp="1"/>
          </p:cNvSpPr>
          <p:nvPr>
            <p:ph type="subTitle" idx="4"/>
          </p:nvPr>
        </p:nvSpPr>
        <p:spPr>
          <a:xfrm>
            <a:off x="720000" y="3379388"/>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/VECTORS</a:t>
            </a:r>
            <a:endParaRPr/>
          </a:p>
        </p:txBody>
      </p:sp>
      <p:sp>
        <p:nvSpPr>
          <p:cNvPr id="4594" name="Google Shape;4594;p96"/>
          <p:cNvSpPr txBox="1">
            <a:spLocks noGrp="1"/>
          </p:cNvSpPr>
          <p:nvPr>
            <p:ph type="subTitle" idx="5"/>
          </p:nvPr>
        </p:nvSpPr>
        <p:spPr>
          <a:xfrm>
            <a:off x="719988" y="3795862"/>
            <a:ext cx="4966200" cy="6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6"/>
              </a:rPr>
              <a:t>Gradient ui/ux landing page </a:t>
            </a:r>
            <a:endParaRPr/>
          </a:p>
          <a:p>
            <a:pPr marL="457200" lvl="0" indent="-317500" algn="l" rtl="0">
              <a:spcBef>
                <a:spcPts val="0"/>
              </a:spcBef>
              <a:spcAft>
                <a:spcPts val="0"/>
              </a:spcAft>
              <a:buSzPts val="1400"/>
              <a:buChar char="●"/>
            </a:pPr>
            <a:r>
              <a:rPr lang="en">
                <a:uFill>
                  <a:noFill/>
                </a:uFill>
                <a:hlinkClick r:id="rId7"/>
              </a:rPr>
              <a:t>Flat design ui and ux elements</a:t>
            </a:r>
            <a:endParaRPr/>
          </a:p>
        </p:txBody>
      </p:sp>
      <p:sp>
        <p:nvSpPr>
          <p:cNvPr id="4595" name="Google Shape;4595;p96">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96">
            <a:hlinkClick r:id="rId8"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96">
            <a:hlinkClick r:id="rId9"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96"/>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sp>
        <p:nvSpPr>
          <p:cNvPr id="4599" name="Google Shape;4599;p96">
            <a:hlinkClick r:id="rId10"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603"/>
        <p:cNvGrpSpPr/>
        <p:nvPr/>
      </p:nvGrpSpPr>
      <p:grpSpPr>
        <a:xfrm>
          <a:off x="0" y="0"/>
          <a:ext cx="0" cy="0"/>
          <a:chOff x="0" y="0"/>
          <a:chExt cx="0" cy="0"/>
        </a:xfrm>
      </p:grpSpPr>
      <p:sp>
        <p:nvSpPr>
          <p:cNvPr id="4604" name="Google Shape;4604;p97"/>
          <p:cNvSpPr txBox="1">
            <a:spLocks noGrp="1"/>
          </p:cNvSpPr>
          <p:nvPr>
            <p:ph type="title"/>
          </p:nvPr>
        </p:nvSpPr>
        <p:spPr>
          <a:xfrm>
            <a:off x="720000" y="540000"/>
            <a:ext cx="5741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4605" name="Google Shape;4605;p97"/>
          <p:cNvSpPr txBox="1">
            <a:spLocks noGrp="1"/>
          </p:cNvSpPr>
          <p:nvPr>
            <p:ph type="subTitle" idx="3"/>
          </p:nvPr>
        </p:nvSpPr>
        <p:spPr>
          <a:xfrm>
            <a:off x="719975" y="2497429"/>
            <a:ext cx="4966200" cy="852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3"/>
              </a:rPr>
              <a:t>Close up programmer typing on keyboard</a:t>
            </a:r>
            <a:endParaRPr/>
          </a:p>
          <a:p>
            <a:pPr marL="457200" lvl="0" indent="-317500" algn="l" rtl="0">
              <a:spcBef>
                <a:spcPts val="0"/>
              </a:spcBef>
              <a:spcAft>
                <a:spcPts val="0"/>
              </a:spcAft>
              <a:buSzPts val="1400"/>
              <a:buChar char="●"/>
            </a:pPr>
            <a:r>
              <a:rPr lang="en">
                <a:uFill>
                  <a:noFill/>
                </a:uFill>
                <a:hlinkClick r:id="rId4"/>
              </a:rPr>
              <a:t>Cyber security concept with computer close up</a:t>
            </a:r>
            <a:endParaRPr/>
          </a:p>
        </p:txBody>
      </p:sp>
      <p:grpSp>
        <p:nvGrpSpPr>
          <p:cNvPr id="4606" name="Google Shape;4606;p97"/>
          <p:cNvGrpSpPr/>
          <p:nvPr/>
        </p:nvGrpSpPr>
        <p:grpSpPr>
          <a:xfrm>
            <a:off x="299286" y="189025"/>
            <a:ext cx="133205" cy="119344"/>
            <a:chOff x="222150" y="185025"/>
            <a:chExt cx="170100" cy="152400"/>
          </a:xfrm>
        </p:grpSpPr>
        <p:cxnSp>
          <p:nvCxnSpPr>
            <p:cNvPr id="4607" name="Google Shape;4607;p9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608" name="Google Shape;4608;p9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609" name="Google Shape;4609;p9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4610" name="Google Shape;4610;p97"/>
          <p:cNvGrpSpPr/>
          <p:nvPr/>
        </p:nvGrpSpPr>
        <p:grpSpPr>
          <a:xfrm>
            <a:off x="286625" y="3999999"/>
            <a:ext cx="145867" cy="958251"/>
            <a:chOff x="286625" y="3923799"/>
            <a:chExt cx="145867" cy="958251"/>
          </a:xfrm>
        </p:grpSpPr>
        <p:sp>
          <p:nvSpPr>
            <p:cNvPr id="4611" name="Google Shape;4611;p9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2" name="Google Shape;4612;p97"/>
            <p:cNvGrpSpPr/>
            <p:nvPr/>
          </p:nvGrpSpPr>
          <p:grpSpPr>
            <a:xfrm>
              <a:off x="298112" y="4342643"/>
              <a:ext cx="110182" cy="126862"/>
              <a:chOff x="281100" y="2027800"/>
              <a:chExt cx="140700" cy="162000"/>
            </a:xfrm>
          </p:grpSpPr>
          <p:sp>
            <p:nvSpPr>
              <p:cNvPr id="4613" name="Google Shape;4613;p9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4" name="Google Shape;4614;p97"/>
              <p:cNvGrpSpPr/>
              <p:nvPr/>
            </p:nvGrpSpPr>
            <p:grpSpPr>
              <a:xfrm>
                <a:off x="308875" y="2088450"/>
                <a:ext cx="85200" cy="40700"/>
                <a:chOff x="308875" y="2087000"/>
                <a:chExt cx="85200" cy="40700"/>
              </a:xfrm>
            </p:grpSpPr>
            <p:cxnSp>
              <p:nvCxnSpPr>
                <p:cNvPr id="4615" name="Google Shape;4615;p9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4616" name="Google Shape;4616;p9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4617" name="Google Shape;4617;p97"/>
            <p:cNvGrpSpPr/>
            <p:nvPr/>
          </p:nvGrpSpPr>
          <p:grpSpPr>
            <a:xfrm>
              <a:off x="286625" y="3923799"/>
              <a:ext cx="133200" cy="133200"/>
              <a:chOff x="286625" y="3648899"/>
              <a:chExt cx="133200" cy="133200"/>
            </a:xfrm>
          </p:grpSpPr>
          <p:sp>
            <p:nvSpPr>
              <p:cNvPr id="4618" name="Google Shape;4618;p9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9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620" name="Google Shape;4620;p97">
            <a:hlinkClick r:id="rId5"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97"/>
          <p:cNvSpPr txBox="1">
            <a:spLocks noGrp="1"/>
          </p:cNvSpPr>
          <p:nvPr>
            <p:ph type="subTitle" idx="1"/>
          </p:nvPr>
        </p:nvSpPr>
        <p:spPr>
          <a:xfrm>
            <a:off x="720000" y="1265088"/>
            <a:ext cx="4966200" cy="65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Did you like the resources on this template? Get them for free at our other websites:</a:t>
            </a:r>
            <a:endParaRPr/>
          </a:p>
        </p:txBody>
      </p:sp>
      <p:sp>
        <p:nvSpPr>
          <p:cNvPr id="4622" name="Google Shape;4622;p97"/>
          <p:cNvSpPr txBox="1">
            <a:spLocks noGrp="1"/>
          </p:cNvSpPr>
          <p:nvPr>
            <p:ph type="subTitle" idx="2"/>
          </p:nvPr>
        </p:nvSpPr>
        <p:spPr>
          <a:xfrm>
            <a:off x="720000" y="2080940"/>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/PHOTOS</a:t>
            </a:r>
            <a:endParaRPr/>
          </a:p>
        </p:txBody>
      </p:sp>
      <p:sp>
        <p:nvSpPr>
          <p:cNvPr id="4623" name="Google Shape;4623;p97"/>
          <p:cNvSpPr txBox="1">
            <a:spLocks noGrp="1"/>
          </p:cNvSpPr>
          <p:nvPr>
            <p:ph type="subTitle" idx="4"/>
          </p:nvPr>
        </p:nvSpPr>
        <p:spPr>
          <a:xfrm>
            <a:off x="720000" y="3379388"/>
            <a:ext cx="49662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/VECTORS</a:t>
            </a:r>
            <a:endParaRPr/>
          </a:p>
        </p:txBody>
      </p:sp>
      <p:sp>
        <p:nvSpPr>
          <p:cNvPr id="4624" name="Google Shape;4624;p97"/>
          <p:cNvSpPr txBox="1">
            <a:spLocks noGrp="1"/>
          </p:cNvSpPr>
          <p:nvPr>
            <p:ph type="subTitle" idx="5"/>
          </p:nvPr>
        </p:nvSpPr>
        <p:spPr>
          <a:xfrm>
            <a:off x="719963" y="3795862"/>
            <a:ext cx="4966200" cy="6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6"/>
              </a:rPr>
              <a:t>Flat design ui and ux landing page</a:t>
            </a:r>
            <a:endParaRPr/>
          </a:p>
          <a:p>
            <a:pPr marL="457200" lvl="0" indent="-317500" algn="l" rtl="0">
              <a:spcBef>
                <a:spcPts val="0"/>
              </a:spcBef>
              <a:spcAft>
                <a:spcPts val="0"/>
              </a:spcAft>
              <a:buSzPts val="1400"/>
              <a:buChar char="●"/>
            </a:pPr>
            <a:r>
              <a:rPr lang="en">
                <a:uFill>
                  <a:noFill/>
                </a:uFill>
                <a:hlinkClick r:id="rId7"/>
              </a:rPr>
              <a:t>Gradient ui/ux elements collection</a:t>
            </a:r>
            <a:endParaRPr/>
          </a:p>
        </p:txBody>
      </p:sp>
      <p:sp>
        <p:nvSpPr>
          <p:cNvPr id="4625" name="Google Shape;4625;p97"/>
          <p:cNvSpPr txBox="1">
            <a:spLocks noGrp="1"/>
          </p:cNvSpPr>
          <p:nvPr>
            <p:ph type="subTitle" idx="6"/>
          </p:nvPr>
        </p:nvSpPr>
        <p:spPr>
          <a:xfrm>
            <a:off x="5686250" y="2080938"/>
            <a:ext cx="2738100" cy="41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/ICONS</a:t>
            </a:r>
            <a:endParaRPr/>
          </a:p>
        </p:txBody>
      </p:sp>
      <p:sp>
        <p:nvSpPr>
          <p:cNvPr id="4626" name="Google Shape;4626;p97"/>
          <p:cNvSpPr txBox="1">
            <a:spLocks noGrp="1"/>
          </p:cNvSpPr>
          <p:nvPr>
            <p:ph type="subTitle" idx="7"/>
          </p:nvPr>
        </p:nvSpPr>
        <p:spPr>
          <a:xfrm>
            <a:off x="5686200" y="2497412"/>
            <a:ext cx="2738100" cy="608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uFill>
                  <a:noFill/>
                </a:uFill>
                <a:hlinkClick r:id="rId8"/>
              </a:rPr>
              <a:t>Icon Pack: Programming | Flat</a:t>
            </a:r>
            <a:endParaRPr/>
          </a:p>
        </p:txBody>
      </p:sp>
      <p:sp>
        <p:nvSpPr>
          <p:cNvPr id="4627" name="Google Shape;4627;p97">
            <a:hlinkClick r:id="rId5"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97">
            <a:hlinkClick r:id="rId9"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97">
            <a:hlinkClick r:id="rId10"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97"/>
          <p:cNvSpPr txBo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sp>
        <p:nvSpPr>
          <p:cNvPr id="4631" name="Google Shape;4631;p97">
            <a:hlinkClick r:id="rId11" action="ppaction://hlinksldjump"/>
          </p:cNvPr>
          <p:cNvSpPr txBox="1"/>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grpSp>
        <p:nvGrpSpPr>
          <p:cNvPr id="588" name="Google Shape;588;p37"/>
          <p:cNvGrpSpPr/>
          <p:nvPr/>
        </p:nvGrpSpPr>
        <p:grpSpPr>
          <a:xfrm>
            <a:off x="299286" y="189025"/>
            <a:ext cx="133205" cy="119344"/>
            <a:chOff x="222150" y="185025"/>
            <a:chExt cx="170100" cy="152400"/>
          </a:xfrm>
        </p:grpSpPr>
        <p:cxnSp>
          <p:nvCxnSpPr>
            <p:cNvPr id="589" name="Google Shape;589;p3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90" name="Google Shape;590;p3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91" name="Google Shape;591;p3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92" name="Google Shape;592;p37"/>
          <p:cNvGrpSpPr/>
          <p:nvPr/>
        </p:nvGrpSpPr>
        <p:grpSpPr>
          <a:xfrm>
            <a:off x="286625" y="3999999"/>
            <a:ext cx="145867" cy="958251"/>
            <a:chOff x="286625" y="3923799"/>
            <a:chExt cx="145867" cy="958251"/>
          </a:xfrm>
        </p:grpSpPr>
        <p:sp>
          <p:nvSpPr>
            <p:cNvPr id="593" name="Google Shape;593;p3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37"/>
            <p:cNvGrpSpPr/>
            <p:nvPr/>
          </p:nvGrpSpPr>
          <p:grpSpPr>
            <a:xfrm>
              <a:off x="298112" y="4342643"/>
              <a:ext cx="110182" cy="126862"/>
              <a:chOff x="281100" y="2027800"/>
              <a:chExt cx="140700" cy="162000"/>
            </a:xfrm>
          </p:grpSpPr>
          <p:sp>
            <p:nvSpPr>
              <p:cNvPr id="595" name="Google Shape;595;p3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 name="Google Shape;596;p37"/>
              <p:cNvGrpSpPr/>
              <p:nvPr/>
            </p:nvGrpSpPr>
            <p:grpSpPr>
              <a:xfrm>
                <a:off x="308875" y="2088450"/>
                <a:ext cx="85200" cy="40700"/>
                <a:chOff x="308875" y="2087000"/>
                <a:chExt cx="85200" cy="40700"/>
              </a:xfrm>
            </p:grpSpPr>
            <p:cxnSp>
              <p:nvCxnSpPr>
                <p:cNvPr id="597" name="Google Shape;597;p3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3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99" name="Google Shape;599;p37"/>
            <p:cNvGrpSpPr/>
            <p:nvPr/>
          </p:nvGrpSpPr>
          <p:grpSpPr>
            <a:xfrm>
              <a:off x="286625" y="3923799"/>
              <a:ext cx="133200" cy="133200"/>
              <a:chOff x="286625" y="3648899"/>
              <a:chExt cx="133200" cy="133200"/>
            </a:xfrm>
          </p:grpSpPr>
          <p:sp>
            <p:nvSpPr>
              <p:cNvPr id="600" name="Google Shape;600;p3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3" name="Google Shape;603;p37"/>
          <p:cNvSpPr txBox="1">
            <a:spLocks noGrp="1"/>
          </p:cNvSpPr>
          <p:nvPr>
            <p:ph type="title"/>
          </p:nvPr>
        </p:nvSpPr>
        <p:spPr>
          <a:xfrm>
            <a:off x="948600" y="1893800"/>
            <a:ext cx="3936300" cy="149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err="1" smtClean="0"/>
              <a:t>Biến</a:t>
            </a:r>
            <a:r>
              <a:rPr lang="en-US" sz="3200" dirty="0" smtClean="0"/>
              <a:t>, </a:t>
            </a:r>
            <a:r>
              <a:rPr lang="en-US" sz="3200" dirty="0" err="1" smtClean="0"/>
              <a:t>cách</a:t>
            </a:r>
            <a:r>
              <a:rPr lang="en-US" sz="3200" dirty="0" smtClean="0"/>
              <a:t> </a:t>
            </a:r>
            <a:r>
              <a:rPr lang="en-US" sz="3200" dirty="0" err="1" smtClean="0"/>
              <a:t>tạo</a:t>
            </a:r>
            <a:r>
              <a:rPr lang="en-US" sz="3200" dirty="0" smtClean="0"/>
              <a:t> </a:t>
            </a:r>
            <a:r>
              <a:rPr lang="en-US" sz="3200" dirty="0" err="1" smtClean="0"/>
              <a:t>biến</a:t>
            </a:r>
            <a:r>
              <a:rPr lang="en-US" sz="3200" dirty="0" smtClean="0"/>
              <a:t> </a:t>
            </a:r>
            <a:r>
              <a:rPr lang="en-US" sz="3200" dirty="0" err="1" smtClean="0"/>
              <a:t>và</a:t>
            </a:r>
            <a:r>
              <a:rPr lang="en-US" sz="3200" dirty="0" smtClean="0"/>
              <a:t> </a:t>
            </a:r>
            <a:r>
              <a:rPr lang="en-US" sz="3200" dirty="0" err="1" smtClean="0"/>
              <a:t>phép</a:t>
            </a:r>
            <a:r>
              <a:rPr lang="en-US" sz="3200" dirty="0" smtClean="0"/>
              <a:t> </a:t>
            </a:r>
            <a:r>
              <a:rPr lang="en-US" sz="3200" dirty="0" err="1" smtClean="0"/>
              <a:t>gán</a:t>
            </a:r>
            <a:r>
              <a:rPr lang="en-US" sz="3200" dirty="0" smtClean="0"/>
              <a:t> </a:t>
            </a:r>
            <a:r>
              <a:rPr lang="en-US" sz="3200" dirty="0" err="1" smtClean="0"/>
              <a:t>trong</a:t>
            </a:r>
            <a:r>
              <a:rPr lang="en-US" sz="3200" dirty="0" smtClean="0"/>
              <a:t> Python</a:t>
            </a:r>
            <a:endParaRPr sz="3200" dirty="0"/>
          </a:p>
        </p:txBody>
      </p:sp>
      <p:sp>
        <p:nvSpPr>
          <p:cNvPr id="604" name="Google Shape;604;p37"/>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01</a:t>
            </a:r>
            <a:endParaRPr dirty="0"/>
          </a:p>
        </p:txBody>
      </p:sp>
      <p:sp>
        <p:nvSpPr>
          <p:cNvPr id="606" name="Google Shape;606;p37">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 name="Google Shape;608;p37"/>
          <p:cNvGrpSpPr/>
          <p:nvPr/>
        </p:nvGrpSpPr>
        <p:grpSpPr>
          <a:xfrm>
            <a:off x="5380450" y="1070563"/>
            <a:ext cx="2867518" cy="3002387"/>
            <a:chOff x="5380450" y="1070563"/>
            <a:chExt cx="2867518" cy="3002387"/>
          </a:xfrm>
        </p:grpSpPr>
        <p:sp>
          <p:nvSpPr>
            <p:cNvPr id="609" name="Google Shape;609;p37"/>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37"/>
            <p:cNvGrpSpPr/>
            <p:nvPr/>
          </p:nvGrpSpPr>
          <p:grpSpPr>
            <a:xfrm>
              <a:off x="5380450" y="1200275"/>
              <a:ext cx="1386600" cy="449700"/>
              <a:chOff x="5270675" y="1411375"/>
              <a:chExt cx="1386600" cy="449700"/>
            </a:xfrm>
          </p:grpSpPr>
          <p:sp>
            <p:nvSpPr>
              <p:cNvPr id="615" name="Google Shape;615;p37"/>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 name="Google Shape;618;p37"/>
              <p:cNvGrpSpPr/>
              <p:nvPr/>
            </p:nvGrpSpPr>
            <p:grpSpPr>
              <a:xfrm>
                <a:off x="5794626" y="1542600"/>
                <a:ext cx="706512" cy="187247"/>
                <a:chOff x="5784976" y="732725"/>
                <a:chExt cx="706512" cy="187247"/>
              </a:xfrm>
            </p:grpSpPr>
            <p:sp>
              <p:nvSpPr>
                <p:cNvPr id="619" name="Google Shape;619;p37"/>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 name="Google Shape;622;p37"/>
            <p:cNvGrpSpPr/>
            <p:nvPr/>
          </p:nvGrpSpPr>
          <p:grpSpPr>
            <a:xfrm>
              <a:off x="6533820" y="2611181"/>
              <a:ext cx="1714149" cy="744321"/>
              <a:chOff x="6709845" y="3859168"/>
              <a:chExt cx="1714149" cy="744321"/>
            </a:xfrm>
          </p:grpSpPr>
          <p:grpSp>
            <p:nvGrpSpPr>
              <p:cNvPr id="623" name="Google Shape;623;p37"/>
              <p:cNvGrpSpPr/>
              <p:nvPr/>
            </p:nvGrpSpPr>
            <p:grpSpPr>
              <a:xfrm>
                <a:off x="6709845" y="3859168"/>
                <a:ext cx="1714149" cy="744321"/>
                <a:chOff x="6709845" y="3859168"/>
                <a:chExt cx="1714149" cy="744321"/>
              </a:xfrm>
            </p:grpSpPr>
            <p:sp>
              <p:nvSpPr>
                <p:cNvPr id="624" name="Google Shape;624;p37"/>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37"/>
              <p:cNvGrpSpPr/>
              <p:nvPr/>
            </p:nvGrpSpPr>
            <p:grpSpPr>
              <a:xfrm>
                <a:off x="7629944" y="4025885"/>
                <a:ext cx="545407" cy="410286"/>
                <a:chOff x="7629944" y="4025885"/>
                <a:chExt cx="545407" cy="410286"/>
              </a:xfrm>
            </p:grpSpPr>
            <p:sp>
              <p:nvSpPr>
                <p:cNvPr id="634" name="Google Shape;634;p37"/>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 name="Google Shape;638;p37"/>
            <p:cNvGrpSpPr/>
            <p:nvPr/>
          </p:nvGrpSpPr>
          <p:grpSpPr>
            <a:xfrm>
              <a:off x="5573850" y="3355500"/>
              <a:ext cx="381600" cy="356700"/>
              <a:chOff x="1062200" y="3366813"/>
              <a:chExt cx="381600" cy="356700"/>
            </a:xfrm>
          </p:grpSpPr>
          <p:sp>
            <p:nvSpPr>
              <p:cNvPr id="639" name="Google Shape;639;p37"/>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37"/>
              <p:cNvGrpSpPr/>
              <p:nvPr/>
            </p:nvGrpSpPr>
            <p:grpSpPr>
              <a:xfrm>
                <a:off x="1138484" y="3433275"/>
                <a:ext cx="229200" cy="229200"/>
                <a:chOff x="955447" y="3891500"/>
                <a:chExt cx="229200" cy="229200"/>
              </a:xfrm>
            </p:grpSpPr>
            <p:sp>
              <p:nvSpPr>
                <p:cNvPr id="641" name="Google Shape;641;p37"/>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 name="Google Shape;643;p37"/>
            <p:cNvGrpSpPr/>
            <p:nvPr/>
          </p:nvGrpSpPr>
          <p:grpSpPr>
            <a:xfrm rot="5400000">
              <a:off x="5462261" y="2839775"/>
              <a:ext cx="604800" cy="147600"/>
              <a:chOff x="7688649" y="828750"/>
              <a:chExt cx="604800" cy="147600"/>
            </a:xfrm>
          </p:grpSpPr>
          <p:sp>
            <p:nvSpPr>
              <p:cNvPr id="644" name="Google Shape;644;p3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7" name="Google Shape;647;p37">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04"/>
                                        </p:tgtEl>
                                        <p:attrNameLst>
                                          <p:attrName>style.visibility</p:attrName>
                                        </p:attrNameLst>
                                      </p:cBhvr>
                                      <p:to>
                                        <p:strVal val="visible"/>
                                      </p:to>
                                    </p:set>
                                    <p:animEffect transition="in" filter="fade">
                                      <p:cBhvr>
                                        <p:cTn id="7" dur="500"/>
                                        <p:tgtEl>
                                          <p:spTgt spid="60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08"/>
                                        </p:tgtEl>
                                        <p:attrNameLst>
                                          <p:attrName>style.visibility</p:attrName>
                                        </p:attrNameLst>
                                      </p:cBhvr>
                                      <p:to>
                                        <p:strVal val="visible"/>
                                      </p:to>
                                    </p:set>
                                    <p:animEffect transition="in" filter="fade">
                                      <p:cBhvr>
                                        <p:cTn id="12" dur="500"/>
                                        <p:tgtEl>
                                          <p:spTgt spid="60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03"/>
                                        </p:tgtEl>
                                        <p:attrNameLst>
                                          <p:attrName>style.visibility</p:attrName>
                                        </p:attrNameLst>
                                      </p:cBhvr>
                                      <p:to>
                                        <p:strVal val="visible"/>
                                      </p:to>
                                    </p:set>
                                    <p:animEffect transition="in" filter="fade">
                                      <p:cBhvr>
                                        <p:cTn id="17" dur="500"/>
                                        <p:tgtEl>
                                          <p:spTgt spid="6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3" grpId="0"/>
      <p:bldP spid="60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grpSp>
        <p:nvGrpSpPr>
          <p:cNvPr id="666" name="Google Shape;666;p40"/>
          <p:cNvGrpSpPr/>
          <p:nvPr/>
        </p:nvGrpSpPr>
        <p:grpSpPr>
          <a:xfrm rot="5400000">
            <a:off x="1374423" y="1682353"/>
            <a:ext cx="2376289" cy="1933510"/>
            <a:chOff x="6007752" y="1813287"/>
            <a:chExt cx="2279633" cy="1173460"/>
          </a:xfrm>
        </p:grpSpPr>
        <p:sp>
          <p:nvSpPr>
            <p:cNvPr id="667" name="Google Shape;667;p40"/>
            <p:cNvSpPr/>
            <p:nvPr/>
          </p:nvSpPr>
          <p:spPr>
            <a:xfrm>
              <a:off x="6007752" y="1813287"/>
              <a:ext cx="790000" cy="555800"/>
            </a:xfrm>
            <a:custGeom>
              <a:avLst/>
              <a:gdLst/>
              <a:ahLst/>
              <a:cxnLst/>
              <a:rect l="l" t="t" r="r" b="b"/>
              <a:pathLst>
                <a:path w="27279" h="19192" extrusionOk="0">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0"/>
            <p:cNvSpPr/>
            <p:nvPr/>
          </p:nvSpPr>
          <p:spPr>
            <a:xfrm>
              <a:off x="6007752" y="2430831"/>
              <a:ext cx="1641713" cy="555916"/>
            </a:xfrm>
            <a:custGeom>
              <a:avLst/>
              <a:gdLst/>
              <a:ahLst/>
              <a:cxnLst/>
              <a:rect l="l" t="t" r="r" b="b"/>
              <a:pathLst>
                <a:path w="56689" h="19196" extrusionOk="0">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0"/>
            <p:cNvSpPr/>
            <p:nvPr/>
          </p:nvSpPr>
          <p:spPr>
            <a:xfrm>
              <a:off x="6859503" y="1813287"/>
              <a:ext cx="789971" cy="555800"/>
            </a:xfrm>
            <a:custGeom>
              <a:avLst/>
              <a:gdLst/>
              <a:ahLst/>
              <a:cxnLst/>
              <a:rect l="l" t="t" r="r" b="b"/>
              <a:pathLst>
                <a:path w="27278" h="19192" extrusionOk="0">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0"/>
            <p:cNvSpPr/>
            <p:nvPr/>
          </p:nvSpPr>
          <p:spPr>
            <a:xfrm>
              <a:off x="7728138" y="1813287"/>
              <a:ext cx="559247" cy="258120"/>
            </a:xfrm>
            <a:custGeom>
              <a:avLst/>
              <a:gdLst/>
              <a:ahLst/>
              <a:cxnLst/>
              <a:rect l="l" t="t" r="r" b="b"/>
              <a:pathLst>
                <a:path w="19311" h="8913" extrusionOk="0">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0"/>
            <p:cNvSpPr/>
            <p:nvPr/>
          </p:nvSpPr>
          <p:spPr>
            <a:xfrm>
              <a:off x="7728138" y="2131674"/>
              <a:ext cx="559247" cy="855073"/>
            </a:xfrm>
            <a:custGeom>
              <a:avLst/>
              <a:gdLst/>
              <a:ahLst/>
              <a:cxnLst/>
              <a:rect l="l" t="t" r="r" b="b"/>
              <a:pathLst>
                <a:path w="19311" h="29526" extrusionOk="0">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80DFFF"/>
                </a:gs>
                <a:gs pos="100000">
                  <a:srgbClr val="318FFA">
                    <a:alpha val="71764"/>
                  </a:srgbClr>
                </a:gs>
              </a:gsLst>
              <a:lin ang="2698631" scaled="0"/>
            </a:gradFill>
            <a:ln>
              <a:noFill/>
            </a:ln>
            <a:effectLst>
              <a:outerShdw blurRad="57150" dist="19050" dir="5400000" algn="bl" rotWithShape="0">
                <a:srgbClr val="000000">
                  <a:alpha val="3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40"/>
          <p:cNvSpPr/>
          <p:nvPr/>
        </p:nvSpPr>
        <p:spPr>
          <a:xfrm>
            <a:off x="1040525" y="1580625"/>
            <a:ext cx="1355700" cy="678900"/>
          </a:xfrm>
          <a:prstGeom prst="roundRect">
            <a:avLst>
              <a:gd name="adj" fmla="val 8585"/>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40"/>
          <p:cNvGrpSpPr/>
          <p:nvPr/>
        </p:nvGrpSpPr>
        <p:grpSpPr>
          <a:xfrm>
            <a:off x="299286" y="189025"/>
            <a:ext cx="133205" cy="119344"/>
            <a:chOff x="222150" y="185025"/>
            <a:chExt cx="170100" cy="152400"/>
          </a:xfrm>
        </p:grpSpPr>
        <p:cxnSp>
          <p:nvCxnSpPr>
            <p:cNvPr id="675" name="Google Shape;675;p4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76" name="Google Shape;676;p4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77" name="Google Shape;677;p4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678" name="Google Shape;678;p40"/>
          <p:cNvGrpSpPr/>
          <p:nvPr/>
        </p:nvGrpSpPr>
        <p:grpSpPr>
          <a:xfrm>
            <a:off x="286625" y="3999999"/>
            <a:ext cx="145867" cy="958251"/>
            <a:chOff x="286625" y="3923799"/>
            <a:chExt cx="145867" cy="958251"/>
          </a:xfrm>
        </p:grpSpPr>
        <p:sp>
          <p:nvSpPr>
            <p:cNvPr id="679" name="Google Shape;679;p4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 name="Google Shape;680;p40"/>
            <p:cNvGrpSpPr/>
            <p:nvPr/>
          </p:nvGrpSpPr>
          <p:grpSpPr>
            <a:xfrm>
              <a:off x="298112" y="4342643"/>
              <a:ext cx="110182" cy="126862"/>
              <a:chOff x="281100" y="2027800"/>
              <a:chExt cx="140700" cy="162000"/>
            </a:xfrm>
          </p:grpSpPr>
          <p:sp>
            <p:nvSpPr>
              <p:cNvPr id="681" name="Google Shape;681;p4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 name="Google Shape;682;p40"/>
              <p:cNvGrpSpPr/>
              <p:nvPr/>
            </p:nvGrpSpPr>
            <p:grpSpPr>
              <a:xfrm>
                <a:off x="308875" y="2088450"/>
                <a:ext cx="85200" cy="40700"/>
                <a:chOff x="308875" y="2087000"/>
                <a:chExt cx="85200" cy="40700"/>
              </a:xfrm>
            </p:grpSpPr>
            <p:cxnSp>
              <p:nvCxnSpPr>
                <p:cNvPr id="683" name="Google Shape;683;p4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684" name="Google Shape;684;p4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685" name="Google Shape;685;p40"/>
            <p:cNvGrpSpPr/>
            <p:nvPr/>
          </p:nvGrpSpPr>
          <p:grpSpPr>
            <a:xfrm>
              <a:off x="286625" y="3923799"/>
              <a:ext cx="133200" cy="133200"/>
              <a:chOff x="286625" y="3648899"/>
              <a:chExt cx="133200" cy="133200"/>
            </a:xfrm>
          </p:grpSpPr>
          <p:sp>
            <p:nvSpPr>
              <p:cNvPr id="686" name="Google Shape;686;p4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9" name="Google Shape;689;p40"/>
          <p:cNvSpPr txBox="1">
            <a:spLocks noGrp="1"/>
          </p:cNvSpPr>
          <p:nvPr>
            <p:ph type="title"/>
          </p:nvPr>
        </p:nvSpPr>
        <p:spPr>
          <a:xfrm>
            <a:off x="4437900" y="1321100"/>
            <a:ext cx="3617700" cy="79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smtClean="0"/>
              <a:t>Khái</a:t>
            </a:r>
            <a:r>
              <a:rPr lang="en-US" dirty="0" smtClean="0"/>
              <a:t> </a:t>
            </a:r>
            <a:r>
              <a:rPr lang="en-US" dirty="0" err="1" smtClean="0"/>
              <a:t>niệm</a:t>
            </a:r>
            <a:endParaRPr dirty="0"/>
          </a:p>
        </p:txBody>
      </p:sp>
      <p:sp>
        <p:nvSpPr>
          <p:cNvPr id="690" name="Google Shape;690;p40"/>
          <p:cNvSpPr txBox="1">
            <a:spLocks noGrp="1"/>
          </p:cNvSpPr>
          <p:nvPr>
            <p:ph type="subTitle" idx="1"/>
          </p:nvPr>
        </p:nvSpPr>
        <p:spPr>
          <a:xfrm>
            <a:off x="4437900" y="2183600"/>
            <a:ext cx="3617700" cy="1917036"/>
          </a:xfrm>
          <a:prstGeom prst="rect">
            <a:avLst/>
          </a:prstGeom>
        </p:spPr>
        <p:txBody>
          <a:bodyPr spcFirstLastPara="1" wrap="square" lIns="91425" tIns="91425" rIns="91425" bIns="91425" anchor="ctr" anchorCtr="0">
            <a:noAutofit/>
          </a:bodyPr>
          <a:lstStyle/>
          <a:p>
            <a:pPr marL="0" indent="0"/>
            <a:r>
              <a:rPr lang="en-US" dirty="0" smtClean="0">
                <a:latin typeface="Fira Code Light" panose="020B0604020202020204" charset="0"/>
                <a:ea typeface="Fira Code Light" panose="020B0604020202020204" charset="0"/>
                <a:cs typeface="Fira Code Light" panose="020B0604020202020204" charset="0"/>
              </a:rPr>
              <a:t>- </a:t>
            </a:r>
            <a:r>
              <a:rPr lang="en-US" dirty="0" smtClean="0">
                <a:latin typeface="Calibri" panose="020F0502020204030204" pitchFamily="34" charset="0"/>
                <a:ea typeface="Fira Code Light" panose="020B0604020202020204" charset="0"/>
                <a:cs typeface="Calibri" panose="020F0502020204030204" pitchFamily="34" charset="0"/>
              </a:rPr>
              <a:t>B</a:t>
            </a:r>
            <a:r>
              <a:rPr lang="vi-VN" dirty="0" smtClean="0">
                <a:latin typeface="Calibri" panose="020F0502020204030204" pitchFamily="34" charset="0"/>
                <a:ea typeface="Fira Code Light" panose="020B0604020202020204" charset="0"/>
                <a:cs typeface="Fira Code Light" panose="020B0604020202020204" charset="0"/>
              </a:rPr>
              <a:t>iến </a:t>
            </a:r>
            <a:r>
              <a:rPr lang="vi-VN" dirty="0">
                <a:latin typeface="Calibri" panose="020F0502020204030204" pitchFamily="34" charset="0"/>
                <a:ea typeface="Fira Code Light" panose="020B0604020202020204" charset="0"/>
                <a:cs typeface="Fira Code Light" panose="020B0604020202020204" charset="0"/>
              </a:rPr>
              <a:t>(</a:t>
            </a:r>
            <a:r>
              <a:rPr lang="en-US" dirty="0">
                <a:latin typeface="Fira Code Light" panose="020B0604020202020204" charset="0"/>
                <a:ea typeface="Fira Code Light" panose="020B0604020202020204" charset="0"/>
                <a:cs typeface="Fira Code Light" panose="020B0604020202020204" charset="0"/>
              </a:rPr>
              <a:t>V</a:t>
            </a:r>
            <a:r>
              <a:rPr lang="vi-VN" dirty="0">
                <a:latin typeface="Calibri" panose="020F0502020204030204" pitchFamily="34" charset="0"/>
                <a:ea typeface="Fira Code Light" panose="020B0604020202020204" charset="0"/>
                <a:cs typeface="Fira Code Light" panose="020B0604020202020204" charset="0"/>
              </a:rPr>
              <a:t>ariable) là tên của một vùng trong bộ nhớ RAM, được sử dụng để lưu trữ thông tin</a:t>
            </a:r>
            <a:r>
              <a:rPr lang="en-US" dirty="0">
                <a:latin typeface="Fira Code Light" panose="020B0604020202020204" charset="0"/>
                <a:ea typeface="Fira Code Light" panose="020B0604020202020204" charset="0"/>
                <a:cs typeface="Fira Code Light" panose="020B0604020202020204" charset="0"/>
              </a:rPr>
              <a:t>, c</a:t>
            </a:r>
            <a:r>
              <a:rPr lang="vi-VN" dirty="0">
                <a:latin typeface="Calibri" panose="020F0502020204030204" pitchFamily="34" charset="0"/>
                <a:ea typeface="Fira Code Light" panose="020B0604020202020204" charset="0"/>
                <a:cs typeface="Fira Code Light" panose="020B0604020202020204" charset="0"/>
              </a:rPr>
              <a:t>ó thể gán thông tin cho một biến, và có thể lấy thông tin đó ra để sử dụng. Khi một biến được khai báo, một vùng trong bộ nhớ sẽ dành cho các biến.</a:t>
            </a:r>
            <a:endParaRPr lang="en-US" dirty="0">
              <a:latin typeface="Fira Code Light" panose="020B0604020202020204" charset="0"/>
              <a:ea typeface="Fira Code Light" panose="020B0604020202020204" charset="0"/>
              <a:cs typeface="Fira Code Light" panose="020B060402020202020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cxnSp>
        <p:nvCxnSpPr>
          <p:cNvPr id="691" name="Google Shape;691;p40"/>
          <p:cNvCxnSpPr/>
          <p:nvPr/>
        </p:nvCxnSpPr>
        <p:spPr>
          <a:xfrm>
            <a:off x="3558000" y="1207138"/>
            <a:ext cx="740100" cy="0"/>
          </a:xfrm>
          <a:prstGeom prst="straightConnector1">
            <a:avLst/>
          </a:prstGeom>
          <a:noFill/>
          <a:ln w="9525" cap="flat" cmpd="sng">
            <a:solidFill>
              <a:schemeClr val="dk2"/>
            </a:solidFill>
            <a:prstDash val="solid"/>
            <a:round/>
            <a:headEnd type="none" w="med" len="med"/>
            <a:tailEnd type="stealth" w="med" len="med"/>
          </a:ln>
        </p:spPr>
      </p:cxnSp>
      <p:sp>
        <p:nvSpPr>
          <p:cNvPr id="692" name="Google Shape;692;p40"/>
          <p:cNvSpPr/>
          <p:nvPr/>
        </p:nvSpPr>
        <p:spPr>
          <a:xfrm>
            <a:off x="1214637" y="1670945"/>
            <a:ext cx="325435" cy="325864"/>
          </a:xfrm>
          <a:custGeom>
            <a:avLst/>
            <a:gdLst/>
            <a:ahLst/>
            <a:cxnLst/>
            <a:rect l="l" t="t" r="r" b="b"/>
            <a:pathLst>
              <a:path w="7589" h="7599" extrusionOk="0">
                <a:moveTo>
                  <a:pt x="3794" y="0"/>
                </a:moveTo>
                <a:cubicBezTo>
                  <a:pt x="1697" y="0"/>
                  <a:pt x="0" y="1703"/>
                  <a:pt x="0" y="3800"/>
                </a:cubicBezTo>
                <a:cubicBezTo>
                  <a:pt x="0" y="4884"/>
                  <a:pt x="449" y="5861"/>
                  <a:pt x="1176" y="6550"/>
                </a:cubicBezTo>
                <a:cubicBezTo>
                  <a:pt x="1861" y="7200"/>
                  <a:pt x="2781" y="7599"/>
                  <a:pt x="3794" y="7599"/>
                </a:cubicBezTo>
                <a:cubicBezTo>
                  <a:pt x="4812" y="7599"/>
                  <a:pt x="5733" y="7200"/>
                  <a:pt x="6413" y="6550"/>
                </a:cubicBezTo>
                <a:cubicBezTo>
                  <a:pt x="7138" y="5856"/>
                  <a:pt x="7589" y="4884"/>
                  <a:pt x="7589" y="3800"/>
                </a:cubicBezTo>
                <a:cubicBezTo>
                  <a:pt x="7589" y="1703"/>
                  <a:pt x="5896" y="0"/>
                  <a:pt x="3794"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0"/>
          <p:cNvSpPr/>
          <p:nvPr/>
        </p:nvSpPr>
        <p:spPr>
          <a:xfrm>
            <a:off x="1324030" y="1718502"/>
            <a:ext cx="106649" cy="106820"/>
          </a:xfrm>
          <a:custGeom>
            <a:avLst/>
            <a:gdLst/>
            <a:ahLst/>
            <a:cxnLst/>
            <a:rect l="l" t="t" r="r" b="b"/>
            <a:pathLst>
              <a:path w="2487" h="2491" extrusionOk="0">
                <a:moveTo>
                  <a:pt x="1243" y="1"/>
                </a:moveTo>
                <a:cubicBezTo>
                  <a:pt x="558" y="1"/>
                  <a:pt x="1" y="558"/>
                  <a:pt x="1" y="1243"/>
                </a:cubicBezTo>
                <a:cubicBezTo>
                  <a:pt x="1" y="1934"/>
                  <a:pt x="558" y="2491"/>
                  <a:pt x="1243" y="2491"/>
                </a:cubicBezTo>
                <a:cubicBezTo>
                  <a:pt x="1934" y="2491"/>
                  <a:pt x="2486" y="1934"/>
                  <a:pt x="2486" y="1243"/>
                </a:cubicBezTo>
                <a:cubicBezTo>
                  <a:pt x="2486" y="558"/>
                  <a:pt x="1934" y="1"/>
                  <a:pt x="1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0"/>
          <p:cNvSpPr/>
          <p:nvPr/>
        </p:nvSpPr>
        <p:spPr>
          <a:xfrm>
            <a:off x="1265024" y="1865463"/>
            <a:ext cx="224619" cy="131349"/>
          </a:xfrm>
          <a:custGeom>
            <a:avLst/>
            <a:gdLst/>
            <a:ahLst/>
            <a:cxnLst/>
            <a:rect l="l" t="t" r="r" b="b"/>
            <a:pathLst>
              <a:path w="5238" h="3063" extrusionOk="0">
                <a:moveTo>
                  <a:pt x="2619" y="0"/>
                </a:moveTo>
                <a:cubicBezTo>
                  <a:pt x="1367" y="0"/>
                  <a:pt x="308" y="853"/>
                  <a:pt x="1" y="2014"/>
                </a:cubicBezTo>
                <a:cubicBezTo>
                  <a:pt x="686" y="2664"/>
                  <a:pt x="1606" y="3063"/>
                  <a:pt x="2619" y="3063"/>
                </a:cubicBezTo>
                <a:cubicBezTo>
                  <a:pt x="3637" y="3063"/>
                  <a:pt x="4558" y="2664"/>
                  <a:pt x="5238" y="2014"/>
                </a:cubicBezTo>
                <a:cubicBezTo>
                  <a:pt x="4931" y="853"/>
                  <a:pt x="3872"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40"/>
          <p:cNvGrpSpPr/>
          <p:nvPr/>
        </p:nvGrpSpPr>
        <p:grpSpPr>
          <a:xfrm>
            <a:off x="1214633" y="2037681"/>
            <a:ext cx="1007698" cy="131347"/>
            <a:chOff x="1397158" y="2606681"/>
            <a:chExt cx="1007698" cy="131347"/>
          </a:xfrm>
        </p:grpSpPr>
        <p:sp>
          <p:nvSpPr>
            <p:cNvPr id="696" name="Google Shape;696;p40"/>
            <p:cNvSpPr/>
            <p:nvPr/>
          </p:nvSpPr>
          <p:spPr>
            <a:xfrm>
              <a:off x="1397158" y="2606681"/>
              <a:ext cx="144062" cy="131347"/>
            </a:xfrm>
            <a:custGeom>
              <a:avLst/>
              <a:gdLst/>
              <a:ahLst/>
              <a:cxnLst/>
              <a:rect l="l" t="t" r="r" b="b"/>
              <a:pathLst>
                <a:path w="3923" h="3577" extrusionOk="0">
                  <a:moveTo>
                    <a:pt x="1962" y="1"/>
                  </a:moveTo>
                  <a:cubicBezTo>
                    <a:pt x="1836" y="1"/>
                    <a:pt x="1711" y="66"/>
                    <a:pt x="1647" y="196"/>
                  </a:cubicBezTo>
                  <a:lnTo>
                    <a:pt x="1345" y="816"/>
                  </a:lnTo>
                  <a:cubicBezTo>
                    <a:pt x="1295" y="918"/>
                    <a:pt x="1192" y="989"/>
                    <a:pt x="1080" y="1005"/>
                  </a:cubicBezTo>
                  <a:lnTo>
                    <a:pt x="399" y="1102"/>
                  </a:lnTo>
                  <a:cubicBezTo>
                    <a:pt x="113" y="1147"/>
                    <a:pt x="0" y="1501"/>
                    <a:pt x="205" y="1699"/>
                  </a:cubicBezTo>
                  <a:lnTo>
                    <a:pt x="696" y="2181"/>
                  </a:lnTo>
                  <a:cubicBezTo>
                    <a:pt x="783" y="2263"/>
                    <a:pt x="819" y="2374"/>
                    <a:pt x="798" y="2487"/>
                  </a:cubicBezTo>
                  <a:lnTo>
                    <a:pt x="681" y="3167"/>
                  </a:lnTo>
                  <a:cubicBezTo>
                    <a:pt x="644" y="3394"/>
                    <a:pt x="822" y="3576"/>
                    <a:pt x="1027" y="3576"/>
                  </a:cubicBezTo>
                  <a:cubicBezTo>
                    <a:pt x="1081" y="3576"/>
                    <a:pt x="1137" y="3563"/>
                    <a:pt x="1192" y="3535"/>
                  </a:cubicBezTo>
                  <a:lnTo>
                    <a:pt x="1801" y="3214"/>
                  </a:lnTo>
                  <a:cubicBezTo>
                    <a:pt x="1849" y="3188"/>
                    <a:pt x="1904" y="3175"/>
                    <a:pt x="1960" y="3175"/>
                  </a:cubicBezTo>
                  <a:cubicBezTo>
                    <a:pt x="2015" y="3175"/>
                    <a:pt x="2072" y="3188"/>
                    <a:pt x="2123" y="3214"/>
                  </a:cubicBezTo>
                  <a:lnTo>
                    <a:pt x="2731" y="3535"/>
                  </a:lnTo>
                  <a:cubicBezTo>
                    <a:pt x="2785" y="3563"/>
                    <a:pt x="2840" y="3576"/>
                    <a:pt x="2894" y="3576"/>
                  </a:cubicBezTo>
                  <a:cubicBezTo>
                    <a:pt x="3098" y="3576"/>
                    <a:pt x="3279" y="3394"/>
                    <a:pt x="3238" y="3167"/>
                  </a:cubicBezTo>
                  <a:lnTo>
                    <a:pt x="3125" y="2487"/>
                  </a:lnTo>
                  <a:cubicBezTo>
                    <a:pt x="3105" y="2374"/>
                    <a:pt x="3141" y="2263"/>
                    <a:pt x="3222" y="2181"/>
                  </a:cubicBezTo>
                  <a:lnTo>
                    <a:pt x="3713" y="1699"/>
                  </a:lnTo>
                  <a:cubicBezTo>
                    <a:pt x="3923" y="1501"/>
                    <a:pt x="3811" y="1147"/>
                    <a:pt x="3519" y="1102"/>
                  </a:cubicBezTo>
                  <a:lnTo>
                    <a:pt x="2844" y="1005"/>
                  </a:lnTo>
                  <a:cubicBezTo>
                    <a:pt x="2726" y="989"/>
                    <a:pt x="2629" y="918"/>
                    <a:pt x="2578" y="816"/>
                  </a:cubicBezTo>
                  <a:lnTo>
                    <a:pt x="2277" y="196"/>
                  </a:lnTo>
                  <a:cubicBezTo>
                    <a:pt x="2212" y="66"/>
                    <a:pt x="2087" y="1"/>
                    <a:pt x="1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0"/>
            <p:cNvSpPr/>
            <p:nvPr/>
          </p:nvSpPr>
          <p:spPr>
            <a:xfrm>
              <a:off x="1613003" y="2606681"/>
              <a:ext cx="144062" cy="131347"/>
            </a:xfrm>
            <a:custGeom>
              <a:avLst/>
              <a:gdLst/>
              <a:ahLst/>
              <a:cxnLst/>
              <a:rect l="l" t="t" r="r" b="b"/>
              <a:pathLst>
                <a:path w="3923" h="3577" extrusionOk="0">
                  <a:moveTo>
                    <a:pt x="1961" y="1"/>
                  </a:moveTo>
                  <a:cubicBezTo>
                    <a:pt x="1836" y="1"/>
                    <a:pt x="1711" y="66"/>
                    <a:pt x="1646" y="196"/>
                  </a:cubicBezTo>
                  <a:lnTo>
                    <a:pt x="1345" y="816"/>
                  </a:lnTo>
                  <a:cubicBezTo>
                    <a:pt x="1294" y="918"/>
                    <a:pt x="1192" y="989"/>
                    <a:pt x="1079" y="1005"/>
                  </a:cubicBezTo>
                  <a:lnTo>
                    <a:pt x="399" y="1102"/>
                  </a:lnTo>
                  <a:cubicBezTo>
                    <a:pt x="112" y="1147"/>
                    <a:pt x="0" y="1501"/>
                    <a:pt x="204" y="1699"/>
                  </a:cubicBezTo>
                  <a:lnTo>
                    <a:pt x="701" y="2181"/>
                  </a:lnTo>
                  <a:cubicBezTo>
                    <a:pt x="782" y="2263"/>
                    <a:pt x="818" y="2374"/>
                    <a:pt x="798" y="2487"/>
                  </a:cubicBezTo>
                  <a:lnTo>
                    <a:pt x="685" y="3167"/>
                  </a:lnTo>
                  <a:cubicBezTo>
                    <a:pt x="644" y="3394"/>
                    <a:pt x="825" y="3576"/>
                    <a:pt x="1029" y="3576"/>
                  </a:cubicBezTo>
                  <a:cubicBezTo>
                    <a:pt x="1083" y="3576"/>
                    <a:pt x="1138" y="3563"/>
                    <a:pt x="1192" y="3535"/>
                  </a:cubicBezTo>
                  <a:lnTo>
                    <a:pt x="1800" y="3214"/>
                  </a:lnTo>
                  <a:cubicBezTo>
                    <a:pt x="1851" y="3188"/>
                    <a:pt x="1906" y="3175"/>
                    <a:pt x="1961" y="3175"/>
                  </a:cubicBezTo>
                  <a:cubicBezTo>
                    <a:pt x="2016" y="3175"/>
                    <a:pt x="2071" y="3188"/>
                    <a:pt x="2122" y="3214"/>
                  </a:cubicBezTo>
                  <a:lnTo>
                    <a:pt x="2731" y="3535"/>
                  </a:lnTo>
                  <a:cubicBezTo>
                    <a:pt x="2784" y="3563"/>
                    <a:pt x="2840" y="3576"/>
                    <a:pt x="2894" y="3576"/>
                  </a:cubicBezTo>
                  <a:cubicBezTo>
                    <a:pt x="3097" y="3576"/>
                    <a:pt x="3277" y="3394"/>
                    <a:pt x="3237" y="3167"/>
                  </a:cubicBezTo>
                  <a:lnTo>
                    <a:pt x="3125" y="2487"/>
                  </a:lnTo>
                  <a:cubicBezTo>
                    <a:pt x="3104" y="2374"/>
                    <a:pt x="3140" y="2263"/>
                    <a:pt x="3222" y="2181"/>
                  </a:cubicBezTo>
                  <a:lnTo>
                    <a:pt x="3718" y="1699"/>
                  </a:lnTo>
                  <a:cubicBezTo>
                    <a:pt x="3923" y="1501"/>
                    <a:pt x="3810" y="1147"/>
                    <a:pt x="3524" y="1102"/>
                  </a:cubicBezTo>
                  <a:lnTo>
                    <a:pt x="2843" y="1005"/>
                  </a:lnTo>
                  <a:cubicBezTo>
                    <a:pt x="2726" y="989"/>
                    <a:pt x="2628" y="918"/>
                    <a:pt x="2578" y="816"/>
                  </a:cubicBezTo>
                  <a:lnTo>
                    <a:pt x="2276" y="196"/>
                  </a:lnTo>
                  <a:cubicBezTo>
                    <a:pt x="2212" y="66"/>
                    <a:pt x="2087"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p:cNvSpPr/>
            <p:nvPr/>
          </p:nvSpPr>
          <p:spPr>
            <a:xfrm>
              <a:off x="1828847" y="2606681"/>
              <a:ext cx="144062" cy="131347"/>
            </a:xfrm>
            <a:custGeom>
              <a:avLst/>
              <a:gdLst/>
              <a:ahLst/>
              <a:cxnLst/>
              <a:rect l="l" t="t" r="r" b="b"/>
              <a:pathLst>
                <a:path w="3923" h="3577" extrusionOk="0">
                  <a:moveTo>
                    <a:pt x="1963" y="1"/>
                  </a:moveTo>
                  <a:cubicBezTo>
                    <a:pt x="1839" y="1"/>
                    <a:pt x="1713" y="66"/>
                    <a:pt x="1647" y="196"/>
                  </a:cubicBezTo>
                  <a:lnTo>
                    <a:pt x="1345" y="816"/>
                  </a:lnTo>
                  <a:cubicBezTo>
                    <a:pt x="1294" y="918"/>
                    <a:pt x="1197" y="989"/>
                    <a:pt x="1084" y="1005"/>
                  </a:cubicBezTo>
                  <a:lnTo>
                    <a:pt x="404" y="1102"/>
                  </a:lnTo>
                  <a:cubicBezTo>
                    <a:pt x="118" y="1147"/>
                    <a:pt x="0" y="1501"/>
                    <a:pt x="210" y="1699"/>
                  </a:cubicBezTo>
                  <a:lnTo>
                    <a:pt x="701" y="2181"/>
                  </a:lnTo>
                  <a:cubicBezTo>
                    <a:pt x="783" y="2263"/>
                    <a:pt x="819" y="2374"/>
                    <a:pt x="803" y="2487"/>
                  </a:cubicBezTo>
                  <a:lnTo>
                    <a:pt x="685" y="3167"/>
                  </a:lnTo>
                  <a:cubicBezTo>
                    <a:pt x="645" y="3394"/>
                    <a:pt x="826" y="3576"/>
                    <a:pt x="1029" y="3576"/>
                  </a:cubicBezTo>
                  <a:cubicBezTo>
                    <a:pt x="1083" y="3576"/>
                    <a:pt x="1138" y="3563"/>
                    <a:pt x="1192" y="3535"/>
                  </a:cubicBezTo>
                  <a:lnTo>
                    <a:pt x="1801" y="3214"/>
                  </a:lnTo>
                  <a:cubicBezTo>
                    <a:pt x="1852" y="3188"/>
                    <a:pt x="1908" y="3175"/>
                    <a:pt x="1964" y="3175"/>
                  </a:cubicBezTo>
                  <a:cubicBezTo>
                    <a:pt x="2020" y="3175"/>
                    <a:pt x="2076" y="3188"/>
                    <a:pt x="2127" y="3214"/>
                  </a:cubicBezTo>
                  <a:lnTo>
                    <a:pt x="2731" y="3535"/>
                  </a:lnTo>
                  <a:cubicBezTo>
                    <a:pt x="2786" y="3563"/>
                    <a:pt x="2842" y="3576"/>
                    <a:pt x="2896" y="3576"/>
                  </a:cubicBezTo>
                  <a:cubicBezTo>
                    <a:pt x="3101" y="3576"/>
                    <a:pt x="3279" y="3394"/>
                    <a:pt x="3243" y="3167"/>
                  </a:cubicBezTo>
                  <a:lnTo>
                    <a:pt x="3125" y="2487"/>
                  </a:lnTo>
                  <a:cubicBezTo>
                    <a:pt x="3104" y="2374"/>
                    <a:pt x="3146" y="2263"/>
                    <a:pt x="3227" y="2181"/>
                  </a:cubicBezTo>
                  <a:lnTo>
                    <a:pt x="3718" y="1699"/>
                  </a:lnTo>
                  <a:cubicBezTo>
                    <a:pt x="3923" y="1501"/>
                    <a:pt x="3810" y="1147"/>
                    <a:pt x="3524" y="1102"/>
                  </a:cubicBezTo>
                  <a:lnTo>
                    <a:pt x="2844" y="1005"/>
                  </a:lnTo>
                  <a:cubicBezTo>
                    <a:pt x="2731" y="989"/>
                    <a:pt x="2634" y="918"/>
                    <a:pt x="2582" y="816"/>
                  </a:cubicBezTo>
                  <a:lnTo>
                    <a:pt x="2276" y="196"/>
                  </a:lnTo>
                  <a:cubicBezTo>
                    <a:pt x="2212" y="66"/>
                    <a:pt x="2088"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0"/>
            <p:cNvSpPr/>
            <p:nvPr/>
          </p:nvSpPr>
          <p:spPr>
            <a:xfrm>
              <a:off x="2044692" y="2606681"/>
              <a:ext cx="144283" cy="131347"/>
            </a:xfrm>
            <a:custGeom>
              <a:avLst/>
              <a:gdLst/>
              <a:ahLst/>
              <a:cxnLst/>
              <a:rect l="l" t="t" r="r" b="b"/>
              <a:pathLst>
                <a:path w="3929" h="3577" extrusionOk="0">
                  <a:moveTo>
                    <a:pt x="1965" y="1"/>
                  </a:moveTo>
                  <a:cubicBezTo>
                    <a:pt x="1841" y="1"/>
                    <a:pt x="1717" y="66"/>
                    <a:pt x="1653" y="196"/>
                  </a:cubicBezTo>
                  <a:lnTo>
                    <a:pt x="1346" y="816"/>
                  </a:lnTo>
                  <a:cubicBezTo>
                    <a:pt x="1296" y="918"/>
                    <a:pt x="1198" y="989"/>
                    <a:pt x="1086" y="1005"/>
                  </a:cubicBezTo>
                  <a:lnTo>
                    <a:pt x="406" y="1102"/>
                  </a:lnTo>
                  <a:cubicBezTo>
                    <a:pt x="119" y="1147"/>
                    <a:pt x="1" y="1501"/>
                    <a:pt x="211" y="1699"/>
                  </a:cubicBezTo>
                  <a:lnTo>
                    <a:pt x="702" y="2181"/>
                  </a:lnTo>
                  <a:cubicBezTo>
                    <a:pt x="784" y="2263"/>
                    <a:pt x="820" y="2374"/>
                    <a:pt x="805" y="2487"/>
                  </a:cubicBezTo>
                  <a:lnTo>
                    <a:pt x="687" y="3167"/>
                  </a:lnTo>
                  <a:cubicBezTo>
                    <a:pt x="646" y="3394"/>
                    <a:pt x="827" y="3576"/>
                    <a:pt x="1030" y="3576"/>
                  </a:cubicBezTo>
                  <a:cubicBezTo>
                    <a:pt x="1084" y="3576"/>
                    <a:pt x="1139" y="3563"/>
                    <a:pt x="1193" y="3535"/>
                  </a:cubicBezTo>
                  <a:lnTo>
                    <a:pt x="1801" y="3214"/>
                  </a:lnTo>
                  <a:cubicBezTo>
                    <a:pt x="1852" y="3188"/>
                    <a:pt x="1909" y="3175"/>
                    <a:pt x="1965" y="3175"/>
                  </a:cubicBezTo>
                  <a:cubicBezTo>
                    <a:pt x="2021" y="3175"/>
                    <a:pt x="2078" y="3188"/>
                    <a:pt x="2129" y="3214"/>
                  </a:cubicBezTo>
                  <a:lnTo>
                    <a:pt x="2738" y="3535"/>
                  </a:lnTo>
                  <a:cubicBezTo>
                    <a:pt x="2791" y="3563"/>
                    <a:pt x="2847" y="3576"/>
                    <a:pt x="2900" y="3576"/>
                  </a:cubicBezTo>
                  <a:cubicBezTo>
                    <a:pt x="3102" y="3576"/>
                    <a:pt x="3280" y="3394"/>
                    <a:pt x="3244" y="3167"/>
                  </a:cubicBezTo>
                  <a:lnTo>
                    <a:pt x="3126" y="2487"/>
                  </a:lnTo>
                  <a:cubicBezTo>
                    <a:pt x="3106" y="2374"/>
                    <a:pt x="3147" y="2263"/>
                    <a:pt x="3229" y="2181"/>
                  </a:cubicBezTo>
                  <a:lnTo>
                    <a:pt x="3720" y="1699"/>
                  </a:lnTo>
                  <a:cubicBezTo>
                    <a:pt x="3928" y="1501"/>
                    <a:pt x="3812" y="1147"/>
                    <a:pt x="3525" y="1102"/>
                  </a:cubicBezTo>
                  <a:lnTo>
                    <a:pt x="2845" y="1005"/>
                  </a:lnTo>
                  <a:cubicBezTo>
                    <a:pt x="2732" y="989"/>
                    <a:pt x="2635" y="918"/>
                    <a:pt x="2585" y="816"/>
                  </a:cubicBezTo>
                  <a:lnTo>
                    <a:pt x="2278" y="196"/>
                  </a:lnTo>
                  <a:cubicBezTo>
                    <a:pt x="2213" y="66"/>
                    <a:pt x="2089" y="1"/>
                    <a:pt x="1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0"/>
            <p:cNvSpPr/>
            <p:nvPr/>
          </p:nvSpPr>
          <p:spPr>
            <a:xfrm>
              <a:off x="2260757" y="2606681"/>
              <a:ext cx="144099" cy="131347"/>
            </a:xfrm>
            <a:custGeom>
              <a:avLst/>
              <a:gdLst/>
              <a:ahLst/>
              <a:cxnLst/>
              <a:rect l="l" t="t" r="r" b="b"/>
              <a:pathLst>
                <a:path w="3924" h="3577" extrusionOk="0">
                  <a:moveTo>
                    <a:pt x="1960" y="1"/>
                  </a:moveTo>
                  <a:cubicBezTo>
                    <a:pt x="1835" y="1"/>
                    <a:pt x="1711" y="66"/>
                    <a:pt x="1647" y="196"/>
                  </a:cubicBezTo>
                  <a:lnTo>
                    <a:pt x="1340" y="816"/>
                  </a:lnTo>
                  <a:cubicBezTo>
                    <a:pt x="1290" y="918"/>
                    <a:pt x="1193" y="989"/>
                    <a:pt x="1080" y="1005"/>
                  </a:cubicBezTo>
                  <a:lnTo>
                    <a:pt x="400" y="1102"/>
                  </a:lnTo>
                  <a:cubicBezTo>
                    <a:pt x="113" y="1147"/>
                    <a:pt x="1" y="1501"/>
                    <a:pt x="205" y="1699"/>
                  </a:cubicBezTo>
                  <a:lnTo>
                    <a:pt x="696" y="2181"/>
                  </a:lnTo>
                  <a:cubicBezTo>
                    <a:pt x="778" y="2263"/>
                    <a:pt x="818" y="2374"/>
                    <a:pt x="799" y="2487"/>
                  </a:cubicBezTo>
                  <a:lnTo>
                    <a:pt x="681" y="3167"/>
                  </a:lnTo>
                  <a:cubicBezTo>
                    <a:pt x="644" y="3394"/>
                    <a:pt x="822" y="3576"/>
                    <a:pt x="1027" y="3576"/>
                  </a:cubicBezTo>
                  <a:cubicBezTo>
                    <a:pt x="1082" y="3576"/>
                    <a:pt x="1138" y="3563"/>
                    <a:pt x="1193" y="3535"/>
                  </a:cubicBezTo>
                  <a:lnTo>
                    <a:pt x="1795" y="3214"/>
                  </a:lnTo>
                  <a:cubicBezTo>
                    <a:pt x="1847" y="3188"/>
                    <a:pt x="1903" y="3175"/>
                    <a:pt x="1960" y="3175"/>
                  </a:cubicBezTo>
                  <a:cubicBezTo>
                    <a:pt x="2016" y="3175"/>
                    <a:pt x="2072" y="3188"/>
                    <a:pt x="2123" y="3214"/>
                  </a:cubicBezTo>
                  <a:lnTo>
                    <a:pt x="2732" y="3535"/>
                  </a:lnTo>
                  <a:cubicBezTo>
                    <a:pt x="2785" y="3563"/>
                    <a:pt x="2841" y="3576"/>
                    <a:pt x="2894" y="3576"/>
                  </a:cubicBezTo>
                  <a:cubicBezTo>
                    <a:pt x="3098" y="3576"/>
                    <a:pt x="3278" y="3394"/>
                    <a:pt x="3237" y="3167"/>
                  </a:cubicBezTo>
                  <a:lnTo>
                    <a:pt x="3119" y="2487"/>
                  </a:lnTo>
                  <a:cubicBezTo>
                    <a:pt x="3105" y="2374"/>
                    <a:pt x="3140" y="2263"/>
                    <a:pt x="3223" y="2181"/>
                  </a:cubicBezTo>
                  <a:lnTo>
                    <a:pt x="3714" y="1699"/>
                  </a:lnTo>
                  <a:cubicBezTo>
                    <a:pt x="3923" y="1501"/>
                    <a:pt x="3806" y="1147"/>
                    <a:pt x="3518" y="1102"/>
                  </a:cubicBezTo>
                  <a:lnTo>
                    <a:pt x="2838" y="1005"/>
                  </a:lnTo>
                  <a:cubicBezTo>
                    <a:pt x="2727" y="989"/>
                    <a:pt x="2629" y="918"/>
                    <a:pt x="2578" y="816"/>
                  </a:cubicBezTo>
                  <a:lnTo>
                    <a:pt x="2276" y="196"/>
                  </a:lnTo>
                  <a:cubicBezTo>
                    <a:pt x="2210" y="66"/>
                    <a:pt x="2085" y="1"/>
                    <a:pt x="1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 name="Google Shape;701;p40"/>
          <p:cNvSpPr/>
          <p:nvPr/>
        </p:nvSpPr>
        <p:spPr>
          <a:xfrm>
            <a:off x="1646325" y="1726150"/>
            <a:ext cx="576015" cy="38928"/>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0"/>
          <p:cNvSpPr/>
          <p:nvPr/>
        </p:nvSpPr>
        <p:spPr>
          <a:xfrm>
            <a:off x="1646325" y="1814558"/>
            <a:ext cx="576015" cy="38868"/>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0"/>
          <p:cNvSpPr/>
          <p:nvPr/>
        </p:nvSpPr>
        <p:spPr>
          <a:xfrm>
            <a:off x="1646325" y="1902726"/>
            <a:ext cx="481479" cy="38898"/>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 name="Google Shape;704;p40"/>
          <p:cNvGrpSpPr/>
          <p:nvPr/>
        </p:nvGrpSpPr>
        <p:grpSpPr>
          <a:xfrm>
            <a:off x="1884725" y="2724775"/>
            <a:ext cx="1355700" cy="262500"/>
            <a:chOff x="1884725" y="2724775"/>
            <a:chExt cx="1355700" cy="262500"/>
          </a:xfrm>
        </p:grpSpPr>
        <p:sp>
          <p:nvSpPr>
            <p:cNvPr id="705" name="Google Shape;705;p40"/>
            <p:cNvSpPr/>
            <p:nvPr/>
          </p:nvSpPr>
          <p:spPr>
            <a:xfrm>
              <a:off x="1884725" y="2724775"/>
              <a:ext cx="1355700" cy="262500"/>
            </a:xfrm>
            <a:prstGeom prst="roundRect">
              <a:avLst>
                <a:gd name="adj" fmla="val 23686"/>
              </a:avLst>
            </a:prstGeom>
            <a:gradFill>
              <a:gsLst>
                <a:gs pos="0">
                  <a:schemeClr val="lt1"/>
                </a:gs>
                <a:gs pos="100000">
                  <a:schemeClr val="dk2"/>
                </a:gs>
              </a:gsLst>
              <a:lin ang="2698631"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0"/>
            <p:cNvSpPr/>
            <p:nvPr/>
          </p:nvSpPr>
          <p:spPr>
            <a:xfrm>
              <a:off x="2176700" y="2836550"/>
              <a:ext cx="964615" cy="38924"/>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0"/>
            <p:cNvSpPr/>
            <p:nvPr/>
          </p:nvSpPr>
          <p:spPr>
            <a:xfrm>
              <a:off x="2176700" y="2836550"/>
              <a:ext cx="463839" cy="38924"/>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0"/>
            <p:cNvSpPr/>
            <p:nvPr/>
          </p:nvSpPr>
          <p:spPr>
            <a:xfrm>
              <a:off x="1983825" y="2792040"/>
              <a:ext cx="133214" cy="127937"/>
            </a:xfrm>
            <a:custGeom>
              <a:avLst/>
              <a:gdLst/>
              <a:ahLst/>
              <a:cxnLst/>
              <a:rect l="l" t="t" r="r" b="b"/>
              <a:pathLst>
                <a:path w="9517" h="9140" extrusionOk="0">
                  <a:moveTo>
                    <a:pt x="2167" y="1"/>
                  </a:moveTo>
                  <a:lnTo>
                    <a:pt x="2167" y="4844"/>
                  </a:lnTo>
                  <a:lnTo>
                    <a:pt x="0" y="4844"/>
                  </a:lnTo>
                  <a:lnTo>
                    <a:pt x="2167" y="6803"/>
                  </a:lnTo>
                  <a:lnTo>
                    <a:pt x="4761" y="9139"/>
                  </a:lnTo>
                  <a:lnTo>
                    <a:pt x="9517" y="4844"/>
                  </a:lnTo>
                  <a:lnTo>
                    <a:pt x="7348" y="4844"/>
                  </a:lnTo>
                  <a:lnTo>
                    <a:pt x="7348" y="1"/>
                  </a:ln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40"/>
          <p:cNvGrpSpPr/>
          <p:nvPr/>
        </p:nvGrpSpPr>
        <p:grpSpPr>
          <a:xfrm>
            <a:off x="1251920" y="3452543"/>
            <a:ext cx="694832" cy="494692"/>
            <a:chOff x="3336290" y="764021"/>
            <a:chExt cx="810300" cy="576900"/>
          </a:xfrm>
        </p:grpSpPr>
        <p:sp>
          <p:nvSpPr>
            <p:cNvPr id="710" name="Google Shape;710;p40"/>
            <p:cNvSpPr/>
            <p:nvPr/>
          </p:nvSpPr>
          <p:spPr>
            <a:xfrm rot="-5401788">
              <a:off x="3452990" y="647471"/>
              <a:ext cx="576900" cy="810000"/>
            </a:xfrm>
            <a:prstGeom prst="roundRect">
              <a:avLst>
                <a:gd name="adj" fmla="val 7267"/>
              </a:avLst>
            </a:prstGeom>
            <a:gradFill>
              <a:gsLst>
                <a:gs pos="0">
                  <a:srgbClr val="FFFFFF"/>
                </a:gs>
                <a:gs pos="100000">
                  <a:srgbClr val="C5C7F4"/>
                </a:gs>
              </a:gsLst>
              <a:lin ang="5400012"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0"/>
            <p:cNvSpPr/>
            <p:nvPr/>
          </p:nvSpPr>
          <p:spPr>
            <a:xfrm>
              <a:off x="3414726" y="1013671"/>
              <a:ext cx="653730" cy="281110"/>
            </a:xfrm>
            <a:custGeom>
              <a:avLst/>
              <a:gdLst/>
              <a:ahLst/>
              <a:cxnLst/>
              <a:rect l="l" t="t" r="r" b="b"/>
              <a:pathLst>
                <a:path w="28015" h="14176" extrusionOk="0">
                  <a:moveTo>
                    <a:pt x="7411" y="1"/>
                  </a:moveTo>
                  <a:cubicBezTo>
                    <a:pt x="6941" y="1"/>
                    <a:pt x="6471" y="194"/>
                    <a:pt x="6132" y="580"/>
                  </a:cubicBezTo>
                  <a:lnTo>
                    <a:pt x="429" y="7037"/>
                  </a:lnTo>
                  <a:cubicBezTo>
                    <a:pt x="154" y="7353"/>
                    <a:pt x="0" y="7752"/>
                    <a:pt x="0" y="8170"/>
                  </a:cubicBezTo>
                  <a:lnTo>
                    <a:pt x="0" y="12472"/>
                  </a:lnTo>
                  <a:cubicBezTo>
                    <a:pt x="0" y="13409"/>
                    <a:pt x="766" y="14175"/>
                    <a:pt x="1711" y="14175"/>
                  </a:cubicBezTo>
                  <a:lnTo>
                    <a:pt x="26304" y="14175"/>
                  </a:lnTo>
                  <a:cubicBezTo>
                    <a:pt x="27249" y="14175"/>
                    <a:pt x="28015" y="13409"/>
                    <a:pt x="28015" y="12472"/>
                  </a:cubicBezTo>
                  <a:lnTo>
                    <a:pt x="28015" y="8742"/>
                  </a:lnTo>
                  <a:cubicBezTo>
                    <a:pt x="28015" y="8245"/>
                    <a:pt x="27798" y="7776"/>
                    <a:pt x="27420" y="7449"/>
                  </a:cubicBezTo>
                  <a:lnTo>
                    <a:pt x="22816" y="3486"/>
                  </a:lnTo>
                  <a:cubicBezTo>
                    <a:pt x="22496" y="3210"/>
                    <a:pt x="22100" y="3072"/>
                    <a:pt x="21705" y="3072"/>
                  </a:cubicBezTo>
                  <a:cubicBezTo>
                    <a:pt x="21289" y="3072"/>
                    <a:pt x="20874" y="3224"/>
                    <a:pt x="20546" y="3526"/>
                  </a:cubicBezTo>
                  <a:lnTo>
                    <a:pt x="16959" y="6826"/>
                  </a:lnTo>
                  <a:cubicBezTo>
                    <a:pt x="16631" y="7127"/>
                    <a:pt x="16216" y="7277"/>
                    <a:pt x="15803" y="7277"/>
                  </a:cubicBezTo>
                  <a:cubicBezTo>
                    <a:pt x="15352" y="7277"/>
                    <a:pt x="14902" y="7099"/>
                    <a:pt x="14568" y="6746"/>
                  </a:cubicBezTo>
                  <a:lnTo>
                    <a:pt x="8648" y="529"/>
                  </a:lnTo>
                  <a:cubicBezTo>
                    <a:pt x="8310" y="177"/>
                    <a:pt x="7860" y="1"/>
                    <a:pt x="7411" y="1"/>
                  </a:cubicBezTo>
                  <a:close/>
                </a:path>
              </a:pathLst>
            </a:custGeom>
            <a:gradFill>
              <a:gsLst>
                <a:gs pos="0">
                  <a:srgbClr val="80DFFF"/>
                </a:gs>
                <a:gs pos="100000">
                  <a:srgbClr val="318FFA">
                    <a:alpha val="71764"/>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0"/>
            <p:cNvSpPr/>
            <p:nvPr/>
          </p:nvSpPr>
          <p:spPr>
            <a:xfrm>
              <a:off x="3848871" y="832785"/>
              <a:ext cx="144823" cy="144867"/>
            </a:xfrm>
            <a:custGeom>
              <a:avLst/>
              <a:gdLst/>
              <a:ahLst/>
              <a:cxnLst/>
              <a:rect l="l" t="t" r="r" b="b"/>
              <a:pathLst>
                <a:path w="4416" h="4417" extrusionOk="0">
                  <a:moveTo>
                    <a:pt x="2208" y="1"/>
                  </a:moveTo>
                  <a:cubicBezTo>
                    <a:pt x="991" y="1"/>
                    <a:pt x="1" y="990"/>
                    <a:pt x="1" y="2209"/>
                  </a:cubicBezTo>
                  <a:cubicBezTo>
                    <a:pt x="1" y="3427"/>
                    <a:pt x="991" y="4417"/>
                    <a:pt x="2208" y="4417"/>
                  </a:cubicBezTo>
                  <a:cubicBezTo>
                    <a:pt x="3427" y="4417"/>
                    <a:pt x="4416" y="3427"/>
                    <a:pt x="4416" y="2209"/>
                  </a:cubicBezTo>
                  <a:cubicBezTo>
                    <a:pt x="4416" y="990"/>
                    <a:pt x="3427" y="1"/>
                    <a:pt x="2208" y="1"/>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40"/>
          <p:cNvGrpSpPr/>
          <p:nvPr/>
        </p:nvGrpSpPr>
        <p:grpSpPr>
          <a:xfrm>
            <a:off x="2895002" y="3452544"/>
            <a:ext cx="767672" cy="251306"/>
            <a:chOff x="6394925" y="2541508"/>
            <a:chExt cx="736800" cy="241200"/>
          </a:xfrm>
        </p:grpSpPr>
        <p:sp>
          <p:nvSpPr>
            <p:cNvPr id="714" name="Google Shape;714;p40"/>
            <p:cNvSpPr/>
            <p:nvPr/>
          </p:nvSpPr>
          <p:spPr>
            <a:xfrm rot="-5400000">
              <a:off x="6642725" y="2293708"/>
              <a:ext cx="241200" cy="736800"/>
            </a:xfrm>
            <a:prstGeom prst="roundRect">
              <a:avLst>
                <a:gd name="adj" fmla="val 7267"/>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0"/>
            <p:cNvSpPr/>
            <p:nvPr/>
          </p:nvSpPr>
          <p:spPr>
            <a:xfrm rot="-5400000">
              <a:off x="6465199" y="2584700"/>
              <a:ext cx="152700" cy="154800"/>
            </a:xfrm>
            <a:prstGeom prst="roundRect">
              <a:avLst>
                <a:gd name="adj" fmla="val 7267"/>
              </a:avLst>
            </a:pr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0"/>
            <p:cNvSpPr/>
            <p:nvPr/>
          </p:nvSpPr>
          <p:spPr>
            <a:xfrm rot="-5400000">
              <a:off x="6686966" y="2584700"/>
              <a:ext cx="152700" cy="154800"/>
            </a:xfrm>
            <a:prstGeom prst="roundRect">
              <a:avLst>
                <a:gd name="adj" fmla="val 7267"/>
              </a:avLst>
            </a:pr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0"/>
            <p:cNvSpPr/>
            <p:nvPr/>
          </p:nvSpPr>
          <p:spPr>
            <a:xfrm rot="-5400000">
              <a:off x="6908732" y="2584700"/>
              <a:ext cx="152700" cy="154800"/>
            </a:xfrm>
            <a:prstGeom prst="roundRect">
              <a:avLst>
                <a:gd name="adj" fmla="val 7267"/>
              </a:avLst>
            </a:prstGeom>
            <a:solidFill>
              <a:srgbClr val="29283D"/>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 name="Google Shape;718;p40"/>
          <p:cNvSpPr/>
          <p:nvPr/>
        </p:nvSpPr>
        <p:spPr>
          <a:xfrm>
            <a:off x="3333299" y="1699552"/>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0"/>
          <p:cNvSpPr/>
          <p:nvPr/>
        </p:nvSpPr>
        <p:spPr>
          <a:xfrm>
            <a:off x="3435392" y="1812376"/>
            <a:ext cx="236675" cy="215400"/>
          </a:xfrm>
          <a:custGeom>
            <a:avLst/>
            <a:gdLst/>
            <a:ahLst/>
            <a:cxnLst/>
            <a:rect l="l" t="t" r="r" b="b"/>
            <a:pathLst>
              <a:path w="9467" h="8616" extrusionOk="0">
                <a:moveTo>
                  <a:pt x="4733" y="1"/>
                </a:moveTo>
                <a:cubicBezTo>
                  <a:pt x="4606" y="1"/>
                  <a:pt x="4480" y="48"/>
                  <a:pt x="4383" y="142"/>
                </a:cubicBezTo>
                <a:lnTo>
                  <a:pt x="210" y="4131"/>
                </a:lnTo>
                <a:cubicBezTo>
                  <a:pt x="10" y="4325"/>
                  <a:pt x="0" y="4648"/>
                  <a:pt x="194" y="4847"/>
                </a:cubicBezTo>
                <a:cubicBezTo>
                  <a:pt x="295" y="4952"/>
                  <a:pt x="429" y="5005"/>
                  <a:pt x="564" y="5005"/>
                </a:cubicBezTo>
                <a:cubicBezTo>
                  <a:pt x="690" y="5005"/>
                  <a:pt x="817" y="4959"/>
                  <a:pt x="916" y="4867"/>
                </a:cubicBezTo>
                <a:lnTo>
                  <a:pt x="4730" y="1211"/>
                </a:lnTo>
                <a:lnTo>
                  <a:pt x="8551" y="4867"/>
                </a:lnTo>
                <a:cubicBezTo>
                  <a:pt x="8648" y="4959"/>
                  <a:pt x="8776" y="5005"/>
                  <a:pt x="8903" y="5005"/>
                </a:cubicBezTo>
                <a:cubicBezTo>
                  <a:pt x="9037" y="5005"/>
                  <a:pt x="9170" y="4955"/>
                  <a:pt x="9271" y="4847"/>
                </a:cubicBezTo>
                <a:cubicBezTo>
                  <a:pt x="9467" y="4648"/>
                  <a:pt x="9456" y="4325"/>
                  <a:pt x="9257" y="4131"/>
                </a:cubicBezTo>
                <a:lnTo>
                  <a:pt x="5084" y="142"/>
                </a:lnTo>
                <a:cubicBezTo>
                  <a:pt x="4986" y="48"/>
                  <a:pt x="4860" y="1"/>
                  <a:pt x="4733" y="1"/>
                </a:cubicBezTo>
                <a:close/>
                <a:moveTo>
                  <a:pt x="4730" y="2203"/>
                </a:moveTo>
                <a:lnTo>
                  <a:pt x="1355" y="5434"/>
                </a:lnTo>
                <a:lnTo>
                  <a:pt x="1355" y="8616"/>
                </a:lnTo>
                <a:lnTo>
                  <a:pt x="3928" y="8616"/>
                </a:lnTo>
                <a:lnTo>
                  <a:pt x="3928" y="6529"/>
                </a:lnTo>
                <a:lnTo>
                  <a:pt x="5539" y="6529"/>
                </a:lnTo>
                <a:lnTo>
                  <a:pt x="5539" y="8616"/>
                </a:lnTo>
                <a:lnTo>
                  <a:pt x="8106" y="8616"/>
                </a:lnTo>
                <a:lnTo>
                  <a:pt x="8106" y="5434"/>
                </a:lnTo>
                <a:lnTo>
                  <a:pt x="4730" y="2203"/>
                </a:ln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0"/>
          <p:cNvSpPr/>
          <p:nvPr/>
        </p:nvSpPr>
        <p:spPr>
          <a:xfrm>
            <a:off x="3118883" y="1853125"/>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0"/>
          <p:cNvSpPr/>
          <p:nvPr/>
        </p:nvSpPr>
        <p:spPr>
          <a:xfrm>
            <a:off x="2904474" y="1853125"/>
            <a:ext cx="133828" cy="133884"/>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0">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0">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0">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0">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89"/>
                                        </p:tgtEl>
                                        <p:attrNameLst>
                                          <p:attrName>style.visibility</p:attrName>
                                        </p:attrNameLst>
                                      </p:cBhvr>
                                      <p:to>
                                        <p:strVal val="visible"/>
                                      </p:to>
                                    </p:set>
                                    <p:animEffect transition="in" filter="fade">
                                      <p:cBhvr>
                                        <p:cTn id="7" dur="500"/>
                                        <p:tgtEl>
                                          <p:spTgt spid="6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90">
                                            <p:txEl>
                                              <p:pRg st="0" end="0"/>
                                            </p:txEl>
                                          </p:spTgt>
                                        </p:tgtEl>
                                        <p:attrNameLst>
                                          <p:attrName>style.visibility</p:attrName>
                                        </p:attrNameLst>
                                      </p:cBhvr>
                                      <p:to>
                                        <p:strVal val="visible"/>
                                      </p:to>
                                    </p:set>
                                    <p:animEffect transition="in" filter="fade">
                                      <p:cBhvr>
                                        <p:cTn id="12" dur="500"/>
                                        <p:tgtEl>
                                          <p:spTgt spid="69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 grpId="0"/>
      <p:bldP spid="690"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1"/>
        <p:cNvGrpSpPr/>
        <p:nvPr/>
      </p:nvGrpSpPr>
      <p:grpSpPr>
        <a:xfrm>
          <a:off x="0" y="0"/>
          <a:ext cx="0" cy="0"/>
          <a:chOff x="0" y="0"/>
          <a:chExt cx="0" cy="0"/>
        </a:xfrm>
      </p:grpSpPr>
      <p:sp>
        <p:nvSpPr>
          <p:cNvPr id="1394" name="Google Shape;1394;p67"/>
          <p:cNvSpPr txBox="1">
            <a:spLocks noGrp="1"/>
          </p:cNvSpPr>
          <p:nvPr>
            <p:ph type="body" idx="1"/>
          </p:nvPr>
        </p:nvSpPr>
        <p:spPr>
          <a:xfrm>
            <a:off x="720000" y="1298049"/>
            <a:ext cx="6131785" cy="2595600"/>
          </a:xfrm>
          <a:prstGeom prst="rect">
            <a:avLst/>
          </a:prstGeom>
        </p:spPr>
        <p:txBody>
          <a:bodyPr spcFirstLastPara="1" wrap="square" lIns="91425" tIns="91425" rIns="91425" bIns="91425" anchor="ctr" anchorCtr="0">
            <a:noAutofit/>
          </a:bodyPr>
          <a:lstStyle/>
          <a:p>
            <a:pPr marL="25400" indent="0">
              <a:buSzPts val="1400"/>
              <a:buNone/>
            </a:pPr>
            <a:endParaRPr lang="en-US" sz="2000" dirty="0" smtClean="0">
              <a:latin typeface="Calibri" panose="020F0502020204030204" pitchFamily="34" charset="0"/>
              <a:cs typeface="Calibri" panose="020F0502020204030204" pitchFamily="34" charset="0"/>
            </a:endParaRPr>
          </a:p>
          <a:p>
            <a:pPr marL="482600" indent="-342900">
              <a:buSzPct val="100000"/>
            </a:pPr>
            <a:r>
              <a:rPr lang="en-US" sz="2000" dirty="0" err="1" smtClean="0">
                <a:latin typeface="Calibri" panose="020F0502020204030204" pitchFamily="34" charset="0"/>
                <a:cs typeface="Calibri" panose="020F0502020204030204" pitchFamily="34" charset="0"/>
              </a:rPr>
              <a:t>Để</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tạo</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biến</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trong</a:t>
            </a:r>
            <a:r>
              <a:rPr lang="en-US" sz="2000" dirty="0" smtClean="0">
                <a:latin typeface="Calibri" panose="020F0502020204030204" pitchFamily="34" charset="0"/>
                <a:cs typeface="Calibri" panose="020F0502020204030204" pitchFamily="34" charset="0"/>
              </a:rPr>
              <a:t> Python, ta </a:t>
            </a:r>
            <a:r>
              <a:rPr lang="en-US" sz="2000" dirty="0" err="1" smtClean="0">
                <a:latin typeface="Calibri" panose="020F0502020204030204" pitchFamily="34" charset="0"/>
                <a:cs typeface="Calibri" panose="020F0502020204030204" pitchFamily="34" charset="0"/>
              </a:rPr>
              <a:t>cần</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viết</a:t>
            </a:r>
            <a:r>
              <a:rPr lang="en-US" sz="2000" dirty="0" smtClean="0">
                <a:latin typeface="Calibri" panose="020F0502020204030204" pitchFamily="34" charset="0"/>
                <a:cs typeface="Calibri" panose="020F0502020204030204" pitchFamily="34" charset="0"/>
              </a:rPr>
              <a:t>:</a:t>
            </a:r>
          </a:p>
          <a:p>
            <a:pPr marL="139700" indent="0">
              <a:buSzPct val="100000"/>
              <a:buNone/>
            </a:pPr>
            <a:r>
              <a:rPr lang="en-US" sz="2000" dirty="0" smtClean="0">
                <a:latin typeface="Calibri" panose="020F0502020204030204" pitchFamily="34" charset="0"/>
                <a:cs typeface="Calibri" panose="020F0502020204030204" pitchFamily="34" charset="0"/>
              </a:rPr>
              <a:t>&lt;</a:t>
            </a:r>
            <a:r>
              <a:rPr lang="en-US" sz="2000" dirty="0" err="1" smtClean="0">
                <a:solidFill>
                  <a:srgbClr val="92D050"/>
                </a:solidFill>
                <a:latin typeface="Calibri" panose="020F0502020204030204" pitchFamily="34" charset="0"/>
                <a:cs typeface="Calibri" panose="020F0502020204030204" pitchFamily="34" charset="0"/>
              </a:rPr>
              <a:t>tên</a:t>
            </a:r>
            <a:r>
              <a:rPr lang="en-US" sz="2000" dirty="0" smtClean="0">
                <a:solidFill>
                  <a:srgbClr val="92D050"/>
                </a:solidFill>
                <a:latin typeface="Calibri" panose="020F0502020204030204" pitchFamily="34" charset="0"/>
                <a:cs typeface="Calibri" panose="020F0502020204030204" pitchFamily="34" charset="0"/>
              </a:rPr>
              <a:t> </a:t>
            </a:r>
            <a:r>
              <a:rPr lang="en-US" sz="2000" dirty="0" err="1" smtClean="0">
                <a:solidFill>
                  <a:srgbClr val="92D050"/>
                </a:solidFill>
                <a:latin typeface="Calibri" panose="020F0502020204030204" pitchFamily="34" charset="0"/>
                <a:cs typeface="Calibri" panose="020F0502020204030204" pitchFamily="34" charset="0"/>
              </a:rPr>
              <a:t>biến</a:t>
            </a:r>
            <a:r>
              <a:rPr lang="en-US" sz="2000" dirty="0" smtClean="0">
                <a:latin typeface="Calibri" panose="020F0502020204030204" pitchFamily="34" charset="0"/>
                <a:cs typeface="Calibri" panose="020F0502020204030204" pitchFamily="34" charset="0"/>
              </a:rPr>
              <a:t>&gt; = &lt;</a:t>
            </a:r>
            <a:r>
              <a:rPr lang="en-US" sz="2000" dirty="0" err="1" smtClean="0">
                <a:solidFill>
                  <a:srgbClr val="00B0F0"/>
                </a:solidFill>
                <a:latin typeface="Calibri" panose="020F0502020204030204" pitchFamily="34" charset="0"/>
                <a:cs typeface="Calibri" panose="020F0502020204030204" pitchFamily="34" charset="0"/>
              </a:rPr>
              <a:t>giá</a:t>
            </a:r>
            <a:r>
              <a:rPr lang="en-US" sz="2000" dirty="0" smtClean="0">
                <a:solidFill>
                  <a:srgbClr val="00B0F0"/>
                </a:solidFill>
                <a:latin typeface="Calibri" panose="020F0502020204030204" pitchFamily="34" charset="0"/>
                <a:cs typeface="Calibri" panose="020F0502020204030204" pitchFamily="34" charset="0"/>
              </a:rPr>
              <a:t> </a:t>
            </a:r>
            <a:r>
              <a:rPr lang="en-US" sz="2000" dirty="0" err="1" smtClean="0">
                <a:solidFill>
                  <a:srgbClr val="00B0F0"/>
                </a:solidFill>
                <a:latin typeface="Calibri" panose="020F0502020204030204" pitchFamily="34" charset="0"/>
                <a:cs typeface="Calibri" panose="020F0502020204030204" pitchFamily="34" charset="0"/>
              </a:rPr>
              <a:t>trị</a:t>
            </a:r>
            <a:r>
              <a:rPr lang="en-US" sz="2000" dirty="0" smtClean="0">
                <a:latin typeface="Calibri" panose="020F0502020204030204" pitchFamily="34" charset="0"/>
                <a:cs typeface="Calibri" panose="020F0502020204030204" pitchFamily="34" charset="0"/>
              </a:rPr>
              <a:t>&gt;</a:t>
            </a:r>
            <a:endParaRPr lang="en-US" sz="2000" dirty="0">
              <a:latin typeface="Calibri" panose="020F0502020204030204" pitchFamily="34" charset="0"/>
              <a:cs typeface="Calibri" panose="020F0502020204030204" pitchFamily="34" charset="0"/>
            </a:endParaRPr>
          </a:p>
          <a:p>
            <a:pPr marL="482600" indent="-342900">
              <a:buSzPct val="100000"/>
            </a:pPr>
            <a:r>
              <a:rPr lang="en-US" sz="2000" dirty="0" err="1" smtClean="0">
                <a:latin typeface="Calibri" panose="020F0502020204030204" pitchFamily="34" charset="0"/>
                <a:cs typeface="Calibri" panose="020F0502020204030204" pitchFamily="34" charset="0"/>
              </a:rPr>
              <a:t>Ví</a:t>
            </a:r>
            <a:r>
              <a:rPr lang="en-US" sz="2000" dirty="0" smtClean="0">
                <a:latin typeface="Calibri" panose="020F0502020204030204" pitchFamily="34" charset="0"/>
                <a:cs typeface="Calibri" panose="020F0502020204030204" pitchFamily="34" charset="0"/>
              </a:rPr>
              <a:t> </a:t>
            </a:r>
            <a:r>
              <a:rPr lang="en-US" sz="2000" dirty="0" err="1" smtClean="0">
                <a:latin typeface="Calibri" panose="020F0502020204030204" pitchFamily="34" charset="0"/>
                <a:cs typeface="Calibri" panose="020F0502020204030204" pitchFamily="34" charset="0"/>
              </a:rPr>
              <a:t>dụ</a:t>
            </a:r>
            <a:r>
              <a:rPr lang="en-US" sz="2000" dirty="0" smtClean="0">
                <a:latin typeface="Calibri" panose="020F0502020204030204" pitchFamily="34" charset="0"/>
                <a:cs typeface="Calibri" panose="020F0502020204030204" pitchFamily="34" charset="0"/>
              </a:rPr>
              <a:t>:</a:t>
            </a:r>
          </a:p>
          <a:p>
            <a:pPr marL="139700" indent="0">
              <a:buNone/>
            </a:pPr>
            <a:endParaRPr lang="en-US" sz="2000" dirty="0">
              <a:latin typeface="Calibri" panose="020F0502020204030204" pitchFamily="34" charset="0"/>
              <a:cs typeface="Calibri" panose="020F0502020204030204" pitchFamily="34" charset="0"/>
            </a:endParaRPr>
          </a:p>
          <a:p>
            <a:pPr marL="139700" indent="0">
              <a:buNone/>
            </a:pPr>
            <a:endParaRPr lang="en-US" sz="2000" dirty="0" smtClean="0">
              <a:latin typeface="Calibri" panose="020F0502020204030204" pitchFamily="34" charset="0"/>
              <a:cs typeface="Calibri" panose="020F0502020204030204" pitchFamily="34" charset="0"/>
            </a:endParaRPr>
          </a:p>
          <a:p>
            <a:pPr marL="139700" indent="0">
              <a:buNone/>
            </a:pPr>
            <a:endParaRPr lang="en-US" sz="2000" dirty="0">
              <a:latin typeface="Calibri" panose="020F0502020204030204" pitchFamily="34" charset="0"/>
              <a:cs typeface="Calibri" panose="020F0502020204030204" pitchFamily="34" charset="0"/>
            </a:endParaRPr>
          </a:p>
          <a:p>
            <a:pPr marL="25400" indent="0">
              <a:buSzPts val="1400"/>
              <a:buNone/>
            </a:pPr>
            <a:endParaRPr lang="en-US" dirty="0">
              <a:latin typeface="Calibri" panose="020F0502020204030204" pitchFamily="34" charset="0"/>
              <a:cs typeface="Calibri" panose="020F0502020204030204" pitchFamily="34" charset="0"/>
            </a:endParaRPr>
          </a:p>
          <a:p>
            <a:pPr marL="0" lvl="0" indent="0" algn="l" rtl="0">
              <a:spcBef>
                <a:spcPts val="0"/>
              </a:spcBef>
              <a:spcAft>
                <a:spcPts val="0"/>
              </a:spcAft>
              <a:buClr>
                <a:srgbClr val="273D40"/>
              </a:buClr>
              <a:buSzPts val="600"/>
              <a:buFont typeface="Arial"/>
              <a:buNone/>
            </a:pPr>
            <a:endParaRPr dirty="0">
              <a:solidFill>
                <a:schemeClr val="dk2"/>
              </a:solidFill>
            </a:endParaRPr>
          </a:p>
        </p:txBody>
      </p:sp>
      <p:grpSp>
        <p:nvGrpSpPr>
          <p:cNvPr id="1396" name="Google Shape;1396;p67"/>
          <p:cNvGrpSpPr/>
          <p:nvPr/>
        </p:nvGrpSpPr>
        <p:grpSpPr>
          <a:xfrm>
            <a:off x="299286" y="189025"/>
            <a:ext cx="133205" cy="119344"/>
            <a:chOff x="222150" y="185025"/>
            <a:chExt cx="170100" cy="152400"/>
          </a:xfrm>
        </p:grpSpPr>
        <p:cxnSp>
          <p:nvCxnSpPr>
            <p:cNvPr id="1397" name="Google Shape;1397;p6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98" name="Google Shape;1398;p6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99" name="Google Shape;1399;p6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400" name="Google Shape;1400;p67"/>
          <p:cNvGrpSpPr/>
          <p:nvPr/>
        </p:nvGrpSpPr>
        <p:grpSpPr>
          <a:xfrm>
            <a:off x="286625" y="3999999"/>
            <a:ext cx="145867" cy="958251"/>
            <a:chOff x="286625" y="3923799"/>
            <a:chExt cx="145867" cy="958251"/>
          </a:xfrm>
        </p:grpSpPr>
        <p:sp>
          <p:nvSpPr>
            <p:cNvPr id="1401" name="Google Shape;1401;p6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 name="Google Shape;1402;p67"/>
            <p:cNvGrpSpPr/>
            <p:nvPr/>
          </p:nvGrpSpPr>
          <p:grpSpPr>
            <a:xfrm>
              <a:off x="298112" y="4342643"/>
              <a:ext cx="110182" cy="126862"/>
              <a:chOff x="281100" y="2027800"/>
              <a:chExt cx="140700" cy="162000"/>
            </a:xfrm>
          </p:grpSpPr>
          <p:sp>
            <p:nvSpPr>
              <p:cNvPr id="1403" name="Google Shape;1403;p6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 name="Google Shape;1404;p67"/>
              <p:cNvGrpSpPr/>
              <p:nvPr/>
            </p:nvGrpSpPr>
            <p:grpSpPr>
              <a:xfrm>
                <a:off x="308875" y="2088450"/>
                <a:ext cx="85200" cy="40700"/>
                <a:chOff x="308875" y="2087000"/>
                <a:chExt cx="85200" cy="40700"/>
              </a:xfrm>
            </p:grpSpPr>
            <p:cxnSp>
              <p:nvCxnSpPr>
                <p:cNvPr id="1405" name="Google Shape;1405;p6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406" name="Google Shape;1406;p6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407" name="Google Shape;1407;p67"/>
            <p:cNvGrpSpPr/>
            <p:nvPr/>
          </p:nvGrpSpPr>
          <p:grpSpPr>
            <a:xfrm>
              <a:off x="286625" y="3923799"/>
              <a:ext cx="133200" cy="133200"/>
              <a:chOff x="286625" y="3648899"/>
              <a:chExt cx="133200" cy="133200"/>
            </a:xfrm>
          </p:grpSpPr>
          <p:sp>
            <p:nvSpPr>
              <p:cNvPr id="1408" name="Google Shape;1408;p6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1" name="Google Shape;1411;p6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lvl="0"/>
            <a:r>
              <a:rPr lang="en-US" dirty="0"/>
              <a:t>2. </a:t>
            </a:r>
            <a:r>
              <a:rPr lang="en-US" dirty="0" err="1"/>
              <a:t>Cách</a:t>
            </a:r>
            <a:r>
              <a:rPr lang="en-US" dirty="0"/>
              <a:t> </a:t>
            </a:r>
            <a:r>
              <a:rPr lang="en-US" dirty="0" err="1"/>
              <a:t>tạo</a:t>
            </a:r>
            <a:r>
              <a:rPr lang="en-US" dirty="0"/>
              <a:t> </a:t>
            </a:r>
            <a:r>
              <a:rPr lang="en-US" dirty="0" err="1"/>
              <a:t>biến</a:t>
            </a:r>
            <a:r>
              <a:rPr lang="en-US" dirty="0"/>
              <a:t> </a:t>
            </a:r>
            <a:r>
              <a:rPr lang="en-US" dirty="0" err="1"/>
              <a:t>trong</a:t>
            </a:r>
            <a:r>
              <a:rPr lang="en-US" dirty="0"/>
              <a:t> Python</a:t>
            </a:r>
            <a:endParaRPr dirty="0"/>
          </a:p>
        </p:txBody>
      </p:sp>
      <p:sp>
        <p:nvSpPr>
          <p:cNvPr id="1412" name="Google Shape;1412;p67">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7">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7">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7">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67"/>
          <p:cNvGrpSpPr/>
          <p:nvPr/>
        </p:nvGrpSpPr>
        <p:grpSpPr>
          <a:xfrm>
            <a:off x="7819199" y="752550"/>
            <a:ext cx="604800" cy="147600"/>
            <a:chOff x="7688649" y="828750"/>
            <a:chExt cx="604800" cy="147600"/>
          </a:xfrm>
        </p:grpSpPr>
        <p:sp>
          <p:nvSpPr>
            <p:cNvPr id="1417" name="Google Shape;1417;p6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 name="Picture 26"/>
          <p:cNvPicPr>
            <a:picLocks noChangeAspect="1"/>
          </p:cNvPicPr>
          <p:nvPr/>
        </p:nvPicPr>
        <p:blipFill>
          <a:blip r:embed="rId6"/>
          <a:stretch>
            <a:fillRect/>
          </a:stretch>
        </p:blipFill>
        <p:spPr>
          <a:xfrm>
            <a:off x="973172" y="3022350"/>
            <a:ext cx="7015236" cy="1296021"/>
          </a:xfrm>
          <a:prstGeom prst="rect">
            <a:avLst/>
          </a:prstGeom>
        </p:spPr>
      </p:pic>
    </p:spTree>
    <p:extLst>
      <p:ext uri="{BB962C8B-B14F-4D97-AF65-F5344CB8AC3E}">
        <p14:creationId xmlns:p14="http://schemas.microsoft.com/office/powerpoint/2010/main" val="34699554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94">
                                            <p:txEl>
                                              <p:pRg st="1" end="1"/>
                                            </p:txEl>
                                          </p:spTgt>
                                        </p:tgtEl>
                                        <p:attrNameLst>
                                          <p:attrName>style.visibility</p:attrName>
                                        </p:attrNameLst>
                                      </p:cBhvr>
                                      <p:to>
                                        <p:strVal val="visible"/>
                                      </p:to>
                                    </p:set>
                                    <p:animEffect transition="in" filter="fade">
                                      <p:cBhvr>
                                        <p:cTn id="7" dur="500"/>
                                        <p:tgtEl>
                                          <p:spTgt spid="139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94">
                                            <p:txEl>
                                              <p:pRg st="2" end="2"/>
                                            </p:txEl>
                                          </p:spTgt>
                                        </p:tgtEl>
                                        <p:attrNameLst>
                                          <p:attrName>style.visibility</p:attrName>
                                        </p:attrNameLst>
                                      </p:cBhvr>
                                      <p:to>
                                        <p:strVal val="visible"/>
                                      </p:to>
                                    </p:set>
                                    <p:animEffect transition="in" filter="fade">
                                      <p:cBhvr>
                                        <p:cTn id="12" dur="500"/>
                                        <p:tgtEl>
                                          <p:spTgt spid="139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94">
                                            <p:txEl>
                                              <p:pRg st="3" end="3"/>
                                            </p:txEl>
                                          </p:spTgt>
                                        </p:tgtEl>
                                        <p:attrNameLst>
                                          <p:attrName>style.visibility</p:attrName>
                                        </p:attrNameLst>
                                      </p:cBhvr>
                                      <p:to>
                                        <p:strVal val="visible"/>
                                      </p:to>
                                    </p:set>
                                    <p:animEffect transition="in" filter="fade">
                                      <p:cBhvr>
                                        <p:cTn id="17" dur="500"/>
                                        <p:tgtEl>
                                          <p:spTgt spid="139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1"/>
        <p:cNvGrpSpPr/>
        <p:nvPr/>
      </p:nvGrpSpPr>
      <p:grpSpPr>
        <a:xfrm>
          <a:off x="0" y="0"/>
          <a:ext cx="0" cy="0"/>
          <a:chOff x="0" y="0"/>
          <a:chExt cx="0" cy="0"/>
        </a:xfrm>
      </p:grpSpPr>
      <p:sp>
        <p:nvSpPr>
          <p:cNvPr id="1394" name="Google Shape;1394;p67"/>
          <p:cNvSpPr txBox="1">
            <a:spLocks noGrp="1"/>
          </p:cNvSpPr>
          <p:nvPr>
            <p:ph type="body" idx="1"/>
          </p:nvPr>
        </p:nvSpPr>
        <p:spPr>
          <a:xfrm>
            <a:off x="1056600" y="1598400"/>
            <a:ext cx="3492000" cy="2595600"/>
          </a:xfrm>
          <a:prstGeom prst="rect">
            <a:avLst/>
          </a:prstGeom>
        </p:spPr>
        <p:txBody>
          <a:bodyPr spcFirstLastPara="1" wrap="square" lIns="91425" tIns="91425" rIns="91425" bIns="91425" anchor="ctr" anchorCtr="0">
            <a:noAutofit/>
          </a:bodyPr>
          <a:lstStyle/>
          <a:p>
            <a:pPr marL="241300" indent="-215900">
              <a:buSzPts val="1400"/>
              <a:buFont typeface="Fira Code"/>
              <a:buChar char="●"/>
            </a:pPr>
            <a:r>
              <a:rPr lang="en-US" dirty="0" err="1">
                <a:latin typeface="Calibri" panose="020F0502020204030204" pitchFamily="34" charset="0"/>
                <a:cs typeface="Calibri" panose="020F0502020204030204" pitchFamily="34" charset="0"/>
              </a:rPr>
              <a:t>Tên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của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biến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không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được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bắt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đầu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bằng</a:t>
            </a:r>
            <a:r>
              <a:rPr lang="en-US" dirty="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số</a:t>
            </a:r>
            <a:endParaRPr lang="en-US" dirty="0" smtClean="0">
              <a:latin typeface="Calibri" panose="020F0502020204030204" pitchFamily="34" charset="0"/>
              <a:cs typeface="Calibri" panose="020F0502020204030204" pitchFamily="34" charset="0"/>
            </a:endParaRPr>
          </a:p>
          <a:p>
            <a:pPr marL="241300" indent="-215900">
              <a:buSzPts val="1400"/>
              <a:buFont typeface="Fira Code"/>
              <a:buChar char="●"/>
            </a:pPr>
            <a:endParaRPr lang="en-US" dirty="0" smtClean="0">
              <a:latin typeface="Calibri" panose="020F0502020204030204" pitchFamily="34" charset="0"/>
              <a:cs typeface="Calibri" panose="020F0502020204030204" pitchFamily="34" charset="0"/>
            </a:endParaRPr>
          </a:p>
          <a:p>
            <a:pPr marL="241300" indent="-215900">
              <a:buSzPts val="1400"/>
              <a:buFont typeface="Fira Code"/>
              <a:buChar char="●"/>
            </a:pPr>
            <a:r>
              <a:rPr lang="vi-VN" dirty="0">
                <a:latin typeface="Calibri" panose="020F0502020204030204" pitchFamily="34" charset="0"/>
                <a:ea typeface="Fira Code" panose="020B0604020202020204" charset="0"/>
                <a:cs typeface="Calibri" panose="020F0502020204030204" pitchFamily="34" charset="0"/>
              </a:rPr>
              <a:t>Tên biến không được trùng với các </a:t>
            </a:r>
            <a:r>
              <a:rPr lang="en-US" dirty="0" err="1">
                <a:latin typeface="Calibri" panose="020F0502020204030204" pitchFamily="34" charset="0"/>
                <a:ea typeface="Fira Code" panose="020B0604020202020204" charset="0"/>
                <a:cs typeface="Calibri" panose="020F0502020204030204" pitchFamily="34" charset="0"/>
              </a:rPr>
              <a:t>từ</a:t>
            </a:r>
            <a:r>
              <a:rPr lang="en-US" dirty="0">
                <a:latin typeface="Calibri" panose="020F0502020204030204" pitchFamily="34" charset="0"/>
                <a:ea typeface="Fira Code" panose="020B0604020202020204" charset="0"/>
                <a:cs typeface="Calibri" panose="020F0502020204030204" pitchFamily="34" charset="0"/>
              </a:rPr>
              <a:t> </a:t>
            </a:r>
            <a:r>
              <a:rPr lang="en-US" dirty="0" err="1">
                <a:latin typeface="Calibri" panose="020F0502020204030204" pitchFamily="34" charset="0"/>
                <a:ea typeface="Fira Code" panose="020B0604020202020204" charset="0"/>
                <a:cs typeface="Calibri" panose="020F0502020204030204" pitchFamily="34" charset="0"/>
              </a:rPr>
              <a:t>khóa</a:t>
            </a:r>
            <a:r>
              <a:rPr lang="en-US" dirty="0">
                <a:latin typeface="Calibri" panose="020F0502020204030204" pitchFamily="34" charset="0"/>
                <a:ea typeface="Fira Code" panose="020B0604020202020204" charset="0"/>
                <a:cs typeface="Calibri" panose="020F0502020204030204" pitchFamily="34" charset="0"/>
              </a:rPr>
              <a:t> </a:t>
            </a:r>
            <a:r>
              <a:rPr lang="vi-VN" dirty="0">
                <a:latin typeface="Calibri" panose="020F0502020204030204" pitchFamily="34" charset="0"/>
                <a:ea typeface="Fira Code" panose="020B0604020202020204" charset="0"/>
                <a:cs typeface="Calibri" panose="020F0502020204030204" pitchFamily="34" charset="0"/>
              </a:rPr>
              <a:t>của </a:t>
            </a:r>
            <a:r>
              <a:rPr lang="vi-VN" dirty="0" smtClean="0">
                <a:latin typeface="Calibri" panose="020F0502020204030204" pitchFamily="34" charset="0"/>
                <a:ea typeface="Fira Code" panose="020B0604020202020204" charset="0"/>
                <a:cs typeface="Calibri" panose="020F0502020204030204" pitchFamily="34" charset="0"/>
              </a:rPr>
              <a:t>Python</a:t>
            </a:r>
            <a:endParaRPr lang="en-US" dirty="0" smtClean="0">
              <a:latin typeface="Calibri" panose="020F0502020204030204" pitchFamily="34" charset="0"/>
              <a:ea typeface="Fira Code" panose="020B0604020202020204" charset="0"/>
              <a:cs typeface="Calibri" panose="020F0502020204030204" pitchFamily="34" charset="0"/>
            </a:endParaRPr>
          </a:p>
          <a:p>
            <a:pPr marL="241300" indent="-215900">
              <a:buSzPts val="1400"/>
              <a:buFont typeface="Fira Code"/>
              <a:buChar char="●"/>
            </a:pPr>
            <a:endParaRPr lang="en-US" dirty="0">
              <a:latin typeface="Calibri" panose="020F0502020204030204" pitchFamily="34" charset="0"/>
              <a:cs typeface="Calibri" panose="020F0502020204030204" pitchFamily="34" charset="0"/>
            </a:endParaRPr>
          </a:p>
          <a:p>
            <a:pPr marL="241300" indent="-215900">
              <a:buSzPts val="1400"/>
              <a:buFont typeface="Fira Code"/>
              <a:buChar char="●"/>
            </a:pPr>
            <a:r>
              <a:rPr lang="en-US" dirty="0" err="1">
                <a:latin typeface="Calibri" panose="020F0502020204030204" pitchFamily="34" charset="0"/>
                <a:cs typeface="Calibri" panose="020F0502020204030204" pitchFamily="34" charset="0"/>
              </a:rPr>
              <a:t>Tên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của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biến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chỉ</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chứa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chữ</a:t>
            </a:r>
            <a:r>
              <a:rPr lang="en-US" dirty="0">
                <a:latin typeface="Calibri" panose="020F0502020204030204" pitchFamily="34" charset="0"/>
                <a:cs typeface="Calibri" panose="020F0502020204030204" pitchFamily="34" charset="0"/>
              </a:rPr>
              <a:t> cái, </a:t>
            </a:r>
            <a:r>
              <a:rPr lang="en-US" dirty="0" err="1">
                <a:latin typeface="Calibri" panose="020F0502020204030204" pitchFamily="34" charset="0"/>
                <a:cs typeface="Calibri" panose="020F0502020204030204" pitchFamily="34" charset="0"/>
              </a:rPr>
              <a:t>số</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và</a:t>
            </a:r>
            <a:r>
              <a:rPr lang="en-US" dirty="0">
                <a:latin typeface="Calibri" panose="020F0502020204030204" pitchFamily="34" charset="0"/>
                <a:cs typeface="Calibri" panose="020F0502020204030204" pitchFamily="34" charset="0"/>
              </a:rPr>
              <a:t> ‘_’</a:t>
            </a:r>
          </a:p>
          <a:p>
            <a:pPr marL="241300" indent="-215900">
              <a:buSzPts val="1400"/>
              <a:buFont typeface="Fira Code"/>
              <a:buChar char="●"/>
            </a:pPr>
            <a:endParaRPr lang="en-US" dirty="0" smtClean="0">
              <a:latin typeface="Calibri" panose="020F0502020204030204" pitchFamily="34" charset="0"/>
              <a:cs typeface="Calibri" panose="020F0502020204030204" pitchFamily="34" charset="0"/>
            </a:endParaRPr>
          </a:p>
          <a:p>
            <a:pPr marL="241300" indent="-215900">
              <a:buSzPts val="1400"/>
              <a:buFont typeface="Fira Code"/>
              <a:buChar char="●"/>
            </a:pPr>
            <a:r>
              <a:rPr lang="vi-VN" dirty="0">
                <a:latin typeface="Calibri" panose="020F0502020204030204" pitchFamily="34" charset="0"/>
                <a:cs typeface="Calibri" panose="020F0502020204030204" pitchFamily="34" charset="0"/>
              </a:rPr>
              <a:t>Tên biến trong Python có phân biệt chữ in hoa và in thường. Ví dụ: </a:t>
            </a:r>
            <a:r>
              <a:rPr lang="en-US" dirty="0" err="1">
                <a:latin typeface="Calibri" panose="020F0502020204030204" pitchFamily="34" charset="0"/>
                <a:cs typeface="Calibri" panose="020F0502020204030204" pitchFamily="34" charset="0"/>
              </a:rPr>
              <a:t>nam</a:t>
            </a:r>
            <a:r>
              <a:rPr lang="vi-VN"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nAm</a:t>
            </a:r>
            <a:r>
              <a:rPr lang="vi-VN"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naM</a:t>
            </a:r>
            <a:r>
              <a:rPr lang="vi-VN" dirty="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Nam</a:t>
            </a:r>
            <a:r>
              <a:rPr lang="vi-VN" dirty="0">
                <a:latin typeface="Calibri" panose="020F0502020204030204" pitchFamily="34" charset="0"/>
                <a:cs typeface="Calibri" panose="020F0502020204030204" pitchFamily="34" charset="0"/>
              </a:rPr>
              <a:t> là 4 tên biến khác nhau.</a:t>
            </a:r>
            <a:endParaRPr lang="en-US" dirty="0">
              <a:latin typeface="Calibri" panose="020F0502020204030204" pitchFamily="34" charset="0"/>
              <a:cs typeface="Calibri" panose="020F0502020204030204" pitchFamily="34" charset="0"/>
            </a:endParaRPr>
          </a:p>
          <a:p>
            <a:pPr marL="241300" indent="-215900">
              <a:buSzPts val="1400"/>
              <a:buFont typeface="Fira Code"/>
              <a:buChar char="●"/>
            </a:pPr>
            <a:endParaRPr lang="en-US" dirty="0">
              <a:latin typeface="Calibri" panose="020F0502020204030204" pitchFamily="34" charset="0"/>
              <a:cs typeface="Calibri" panose="020F0502020204030204" pitchFamily="34" charset="0"/>
            </a:endParaRPr>
          </a:p>
          <a:p>
            <a:pPr marL="241300" indent="-215900">
              <a:buSzPts val="1400"/>
              <a:buFont typeface="Fira Code"/>
              <a:buChar char="●"/>
            </a:pPr>
            <a:endParaRPr lang="en-US" dirty="0">
              <a:latin typeface="Calibri" panose="020F0502020204030204" pitchFamily="34" charset="0"/>
              <a:cs typeface="Calibri" panose="020F0502020204030204" pitchFamily="34" charset="0"/>
            </a:endParaRPr>
          </a:p>
          <a:p>
            <a:pPr marL="0" lvl="0" indent="0" algn="l" rtl="0">
              <a:spcBef>
                <a:spcPts val="0"/>
              </a:spcBef>
              <a:spcAft>
                <a:spcPts val="0"/>
              </a:spcAft>
              <a:buClr>
                <a:srgbClr val="273D40"/>
              </a:buClr>
              <a:buSzPts val="600"/>
              <a:buFont typeface="Arial"/>
              <a:buNone/>
            </a:pPr>
            <a:endParaRPr dirty="0">
              <a:solidFill>
                <a:schemeClr val="dk2"/>
              </a:solidFill>
            </a:endParaRPr>
          </a:p>
        </p:txBody>
      </p:sp>
      <p:grpSp>
        <p:nvGrpSpPr>
          <p:cNvPr id="1396" name="Google Shape;1396;p67"/>
          <p:cNvGrpSpPr/>
          <p:nvPr/>
        </p:nvGrpSpPr>
        <p:grpSpPr>
          <a:xfrm>
            <a:off x="299286" y="189025"/>
            <a:ext cx="133205" cy="119344"/>
            <a:chOff x="222150" y="185025"/>
            <a:chExt cx="170100" cy="152400"/>
          </a:xfrm>
        </p:grpSpPr>
        <p:cxnSp>
          <p:nvCxnSpPr>
            <p:cNvPr id="1397" name="Google Shape;1397;p6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98" name="Google Shape;1398;p6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99" name="Google Shape;1399;p6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400" name="Google Shape;1400;p67"/>
          <p:cNvGrpSpPr/>
          <p:nvPr/>
        </p:nvGrpSpPr>
        <p:grpSpPr>
          <a:xfrm>
            <a:off x="286625" y="3999999"/>
            <a:ext cx="145867" cy="958251"/>
            <a:chOff x="286625" y="3923799"/>
            <a:chExt cx="145867" cy="958251"/>
          </a:xfrm>
        </p:grpSpPr>
        <p:sp>
          <p:nvSpPr>
            <p:cNvPr id="1401" name="Google Shape;1401;p6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 name="Google Shape;1402;p67"/>
            <p:cNvGrpSpPr/>
            <p:nvPr/>
          </p:nvGrpSpPr>
          <p:grpSpPr>
            <a:xfrm>
              <a:off x="298112" y="4342643"/>
              <a:ext cx="110182" cy="126862"/>
              <a:chOff x="281100" y="2027800"/>
              <a:chExt cx="140700" cy="162000"/>
            </a:xfrm>
          </p:grpSpPr>
          <p:sp>
            <p:nvSpPr>
              <p:cNvPr id="1403" name="Google Shape;1403;p6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 name="Google Shape;1404;p67"/>
              <p:cNvGrpSpPr/>
              <p:nvPr/>
            </p:nvGrpSpPr>
            <p:grpSpPr>
              <a:xfrm>
                <a:off x="308875" y="2088450"/>
                <a:ext cx="85200" cy="40700"/>
                <a:chOff x="308875" y="2087000"/>
                <a:chExt cx="85200" cy="40700"/>
              </a:xfrm>
            </p:grpSpPr>
            <p:cxnSp>
              <p:nvCxnSpPr>
                <p:cNvPr id="1405" name="Google Shape;1405;p6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406" name="Google Shape;1406;p6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407" name="Google Shape;1407;p67"/>
            <p:cNvGrpSpPr/>
            <p:nvPr/>
          </p:nvGrpSpPr>
          <p:grpSpPr>
            <a:xfrm>
              <a:off x="286625" y="3923799"/>
              <a:ext cx="133200" cy="133200"/>
              <a:chOff x="286625" y="3648899"/>
              <a:chExt cx="133200" cy="133200"/>
            </a:xfrm>
          </p:grpSpPr>
          <p:sp>
            <p:nvSpPr>
              <p:cNvPr id="1408" name="Google Shape;1408;p6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1" name="Google Shape;1411;p6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3. </a:t>
            </a:r>
            <a:r>
              <a:rPr lang="en-US" dirty="0" err="1" smtClean="0"/>
              <a:t>Những</a:t>
            </a:r>
            <a:r>
              <a:rPr lang="en-US" dirty="0" smtClean="0"/>
              <a:t> </a:t>
            </a:r>
            <a:r>
              <a:rPr lang="en-US" dirty="0" err="1" smtClean="0"/>
              <a:t>lưu</a:t>
            </a:r>
            <a:r>
              <a:rPr lang="en-US" dirty="0" smtClean="0"/>
              <a:t> ý </a:t>
            </a:r>
            <a:r>
              <a:rPr lang="en-US" dirty="0" err="1" smtClean="0"/>
              <a:t>khi</a:t>
            </a:r>
            <a:r>
              <a:rPr lang="en-US" dirty="0" smtClean="0"/>
              <a:t> </a:t>
            </a:r>
            <a:r>
              <a:rPr lang="en-US" dirty="0" err="1" smtClean="0"/>
              <a:t>đặt</a:t>
            </a:r>
            <a:r>
              <a:rPr lang="en-US" dirty="0" smtClean="0"/>
              <a:t> </a:t>
            </a:r>
            <a:r>
              <a:rPr lang="en-US" dirty="0" err="1" smtClean="0"/>
              <a:t>tên</a:t>
            </a:r>
            <a:r>
              <a:rPr lang="en-US" dirty="0" smtClean="0"/>
              <a:t> </a:t>
            </a:r>
            <a:r>
              <a:rPr lang="en-US" dirty="0" err="1" smtClean="0"/>
              <a:t>biến</a:t>
            </a:r>
            <a:endParaRPr dirty="0"/>
          </a:p>
        </p:txBody>
      </p:sp>
      <p:sp>
        <p:nvSpPr>
          <p:cNvPr id="1412" name="Google Shape;1412;p67">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7">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7">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7">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67"/>
          <p:cNvGrpSpPr/>
          <p:nvPr/>
        </p:nvGrpSpPr>
        <p:grpSpPr>
          <a:xfrm>
            <a:off x="7819199" y="752550"/>
            <a:ext cx="604800" cy="147600"/>
            <a:chOff x="7688649" y="828750"/>
            <a:chExt cx="604800" cy="147600"/>
          </a:xfrm>
        </p:grpSpPr>
        <p:sp>
          <p:nvSpPr>
            <p:cNvPr id="1417" name="Google Shape;1417;p6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p:cNvSpPr txBox="1"/>
          <p:nvPr/>
        </p:nvSpPr>
        <p:spPr>
          <a:xfrm>
            <a:off x="4915812" y="1371971"/>
            <a:ext cx="2903387" cy="738664"/>
          </a:xfrm>
          <a:prstGeom prst="rect">
            <a:avLst/>
          </a:prstGeom>
          <a:noFill/>
        </p:spPr>
        <p:txBody>
          <a:bodyPr wrap="square" rtlCol="0">
            <a:spAutoFit/>
          </a:bodyPr>
          <a:lstStyle/>
          <a:p>
            <a:pPr marL="285750" indent="-285750">
              <a:buClr>
                <a:schemeClr val="bg2"/>
              </a:buClr>
              <a:buSzPct val="100000"/>
              <a:buFont typeface="Arial" panose="020B0604020202020204" pitchFamily="34" charset="0"/>
              <a:buChar char="•"/>
            </a:pPr>
            <a:r>
              <a:rPr lang="en-US" dirty="0" err="1">
                <a:solidFill>
                  <a:schemeClr val="bg1"/>
                </a:solidFill>
                <a:latin typeface="Calibri" panose="020F0502020204030204" pitchFamily="34" charset="0"/>
                <a:cs typeface="Calibri" panose="020F0502020204030204" pitchFamily="34" charset="0"/>
              </a:rPr>
              <a:t>Ví</a:t>
            </a:r>
            <a:r>
              <a:rPr lang="en-US" dirty="0">
                <a:solidFill>
                  <a:schemeClr val="bg1"/>
                </a:solidFill>
                <a:latin typeface="Calibri" panose="020F0502020204030204" pitchFamily="34" charset="0"/>
                <a:cs typeface="Calibri" panose="020F0502020204030204" pitchFamily="34" charset="0"/>
              </a:rPr>
              <a:t> </a:t>
            </a:r>
            <a:r>
              <a:rPr lang="en-US" dirty="0" err="1">
                <a:solidFill>
                  <a:schemeClr val="bg1"/>
                </a:solidFill>
                <a:latin typeface="Calibri" panose="020F0502020204030204" pitchFamily="34" charset="0"/>
                <a:cs typeface="Calibri" panose="020F0502020204030204" pitchFamily="34" charset="0"/>
              </a:rPr>
              <a:t>dụ</a:t>
            </a:r>
            <a:r>
              <a:rPr lang="en-US" dirty="0">
                <a:solidFill>
                  <a:schemeClr val="bg1"/>
                </a:solidFill>
                <a:latin typeface="Calibri" panose="020F0502020204030204" pitchFamily="34" charset="0"/>
                <a:cs typeface="Calibri" panose="020F0502020204030204" pitchFamily="34" charset="0"/>
              </a:rPr>
              <a:t> </a:t>
            </a:r>
            <a:r>
              <a:rPr lang="en-US" dirty="0" err="1">
                <a:solidFill>
                  <a:schemeClr val="bg1"/>
                </a:solidFill>
                <a:latin typeface="Calibri" panose="020F0502020204030204" pitchFamily="34" charset="0"/>
                <a:cs typeface="Calibri" panose="020F0502020204030204" pitchFamily="34" charset="0"/>
              </a:rPr>
              <a:t>các</a:t>
            </a:r>
            <a:r>
              <a:rPr lang="en-US" dirty="0">
                <a:solidFill>
                  <a:schemeClr val="bg1"/>
                </a:solidFill>
                <a:latin typeface="Calibri" panose="020F0502020204030204" pitchFamily="34" charset="0"/>
                <a:cs typeface="Calibri" panose="020F0502020204030204" pitchFamily="34" charset="0"/>
              </a:rPr>
              <a:t> </a:t>
            </a:r>
            <a:r>
              <a:rPr lang="en-US" dirty="0" err="1">
                <a:solidFill>
                  <a:schemeClr val="bg1"/>
                </a:solidFill>
                <a:latin typeface="Calibri" panose="020F0502020204030204" pitchFamily="34" charset="0"/>
                <a:cs typeface="Calibri" panose="020F0502020204030204" pitchFamily="34" charset="0"/>
              </a:rPr>
              <a:t>từ</a:t>
            </a:r>
            <a:r>
              <a:rPr lang="en-US" dirty="0">
                <a:solidFill>
                  <a:schemeClr val="bg1"/>
                </a:solidFill>
                <a:latin typeface="Calibri" panose="020F0502020204030204" pitchFamily="34" charset="0"/>
                <a:cs typeface="Calibri" panose="020F0502020204030204" pitchFamily="34" charset="0"/>
              </a:rPr>
              <a:t> </a:t>
            </a:r>
            <a:r>
              <a:rPr lang="en-US" dirty="0" err="1">
                <a:solidFill>
                  <a:schemeClr val="bg1"/>
                </a:solidFill>
                <a:latin typeface="Calibri" panose="020F0502020204030204" pitchFamily="34" charset="0"/>
                <a:cs typeface="Calibri" panose="020F0502020204030204" pitchFamily="34" charset="0"/>
              </a:rPr>
              <a:t>khóa</a:t>
            </a:r>
            <a:r>
              <a:rPr lang="en-US" dirty="0">
                <a:solidFill>
                  <a:schemeClr val="bg1"/>
                </a:solidFill>
                <a:latin typeface="Calibri" panose="020F0502020204030204" pitchFamily="34" charset="0"/>
                <a:cs typeface="Calibri" panose="020F0502020204030204" pitchFamily="34" charset="0"/>
              </a:rPr>
              <a:t> </a:t>
            </a:r>
            <a:r>
              <a:rPr lang="en-US" dirty="0" err="1">
                <a:solidFill>
                  <a:schemeClr val="bg1"/>
                </a:solidFill>
                <a:latin typeface="Calibri" panose="020F0502020204030204" pitchFamily="34" charset="0"/>
                <a:cs typeface="Calibri" panose="020F0502020204030204" pitchFamily="34" charset="0"/>
              </a:rPr>
              <a:t>trong</a:t>
            </a:r>
            <a:r>
              <a:rPr lang="en-US" dirty="0">
                <a:solidFill>
                  <a:schemeClr val="bg1"/>
                </a:solidFill>
                <a:latin typeface="Calibri" panose="020F0502020204030204" pitchFamily="34" charset="0"/>
                <a:cs typeface="Calibri" panose="020F0502020204030204" pitchFamily="34" charset="0"/>
              </a:rPr>
              <a:t> Python: </a:t>
            </a:r>
            <a:endParaRPr lang="vi-VN" dirty="0">
              <a:solidFill>
                <a:schemeClr val="bg1"/>
              </a:solidFill>
              <a:latin typeface="Calibri" panose="020F0502020204030204" pitchFamily="34" charset="0"/>
              <a:cs typeface="Calibri" panose="020F0502020204030204" pitchFamily="34" charset="0"/>
            </a:endParaRPr>
          </a:p>
          <a:p>
            <a:pPr>
              <a:buFontTx/>
              <a:buChar char="-"/>
            </a:pPr>
            <a:endParaRPr lang="en-US" dirty="0">
              <a:latin typeface="Calibri" panose="020F0502020204030204" pitchFamily="34" charset="0"/>
              <a:cs typeface="Calibri" panose="020F0502020204030204" pitchFamily="34" charset="0"/>
            </a:endParaRPr>
          </a:p>
          <a:p>
            <a:endParaRPr lang="en-US" dirty="0">
              <a:solidFill>
                <a:schemeClr val="bg1"/>
              </a:solidFill>
              <a:latin typeface="Calibri" panose="020F0502020204030204" pitchFamily="34" charset="0"/>
              <a:cs typeface="Calibri" panose="020F0502020204030204" pitchFamily="34" charset="0"/>
            </a:endParaRPr>
          </a:p>
        </p:txBody>
      </p:sp>
      <p:pic>
        <p:nvPicPr>
          <p:cNvPr id="105" name="Picture 10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08573" y="1824065"/>
            <a:ext cx="3541626" cy="136631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500"/>
                                        <p:tgtEl>
                                          <p:spTgt spid="10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94">
                                            <p:txEl>
                                              <p:pRg st="0" end="0"/>
                                            </p:txEl>
                                          </p:spTgt>
                                        </p:tgtEl>
                                        <p:attrNameLst>
                                          <p:attrName>style.visibility</p:attrName>
                                        </p:attrNameLst>
                                      </p:cBhvr>
                                      <p:to>
                                        <p:strVal val="visible"/>
                                      </p:to>
                                    </p:set>
                                    <p:animEffect transition="in" filter="fade">
                                      <p:cBhvr>
                                        <p:cTn id="12" dur="500"/>
                                        <p:tgtEl>
                                          <p:spTgt spid="139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94">
                                            <p:txEl>
                                              <p:pRg st="2" end="2"/>
                                            </p:txEl>
                                          </p:spTgt>
                                        </p:tgtEl>
                                        <p:attrNameLst>
                                          <p:attrName>style.visibility</p:attrName>
                                        </p:attrNameLst>
                                      </p:cBhvr>
                                      <p:to>
                                        <p:strVal val="visible"/>
                                      </p:to>
                                    </p:set>
                                    <p:animEffect transition="in" filter="fade">
                                      <p:cBhvr>
                                        <p:cTn id="17" dur="500"/>
                                        <p:tgtEl>
                                          <p:spTgt spid="139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94">
                                            <p:txEl>
                                              <p:pRg st="4" end="4"/>
                                            </p:txEl>
                                          </p:spTgt>
                                        </p:tgtEl>
                                        <p:attrNameLst>
                                          <p:attrName>style.visibility</p:attrName>
                                        </p:attrNameLst>
                                      </p:cBhvr>
                                      <p:to>
                                        <p:strVal val="visible"/>
                                      </p:to>
                                    </p:set>
                                    <p:animEffect transition="in" filter="fade">
                                      <p:cBhvr>
                                        <p:cTn id="22" dur="500"/>
                                        <p:tgtEl>
                                          <p:spTgt spid="139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94">
                                            <p:txEl>
                                              <p:pRg st="6" end="6"/>
                                            </p:txEl>
                                          </p:spTgt>
                                        </p:tgtEl>
                                        <p:attrNameLst>
                                          <p:attrName>style.visibility</p:attrName>
                                        </p:attrNameLst>
                                      </p:cBhvr>
                                      <p:to>
                                        <p:strVal val="visible"/>
                                      </p:to>
                                    </p:set>
                                    <p:animEffect transition="in" filter="fade">
                                      <p:cBhvr>
                                        <p:cTn id="27" dur="500"/>
                                        <p:tgtEl>
                                          <p:spTgt spid="1394">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4" grpId="0" build="p"/>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grpSp>
        <p:nvGrpSpPr>
          <p:cNvPr id="588" name="Google Shape;588;p37"/>
          <p:cNvGrpSpPr/>
          <p:nvPr/>
        </p:nvGrpSpPr>
        <p:grpSpPr>
          <a:xfrm>
            <a:off x="299286" y="189025"/>
            <a:ext cx="133205" cy="119344"/>
            <a:chOff x="222150" y="185025"/>
            <a:chExt cx="170100" cy="152400"/>
          </a:xfrm>
        </p:grpSpPr>
        <p:cxnSp>
          <p:nvCxnSpPr>
            <p:cNvPr id="589" name="Google Shape;589;p3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90" name="Google Shape;590;p3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91" name="Google Shape;591;p3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92" name="Google Shape;592;p37"/>
          <p:cNvGrpSpPr/>
          <p:nvPr/>
        </p:nvGrpSpPr>
        <p:grpSpPr>
          <a:xfrm>
            <a:off x="286625" y="3999999"/>
            <a:ext cx="145867" cy="958251"/>
            <a:chOff x="286625" y="3923799"/>
            <a:chExt cx="145867" cy="958251"/>
          </a:xfrm>
        </p:grpSpPr>
        <p:sp>
          <p:nvSpPr>
            <p:cNvPr id="593" name="Google Shape;593;p3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37"/>
            <p:cNvGrpSpPr/>
            <p:nvPr/>
          </p:nvGrpSpPr>
          <p:grpSpPr>
            <a:xfrm>
              <a:off x="298112" y="4342643"/>
              <a:ext cx="110182" cy="126862"/>
              <a:chOff x="281100" y="2027800"/>
              <a:chExt cx="140700" cy="162000"/>
            </a:xfrm>
          </p:grpSpPr>
          <p:sp>
            <p:nvSpPr>
              <p:cNvPr id="595" name="Google Shape;595;p3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 name="Google Shape;596;p37"/>
              <p:cNvGrpSpPr/>
              <p:nvPr/>
            </p:nvGrpSpPr>
            <p:grpSpPr>
              <a:xfrm>
                <a:off x="308875" y="2088450"/>
                <a:ext cx="85200" cy="40700"/>
                <a:chOff x="308875" y="2087000"/>
                <a:chExt cx="85200" cy="40700"/>
              </a:xfrm>
            </p:grpSpPr>
            <p:cxnSp>
              <p:nvCxnSpPr>
                <p:cNvPr id="597" name="Google Shape;597;p3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3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99" name="Google Shape;599;p37"/>
            <p:cNvGrpSpPr/>
            <p:nvPr/>
          </p:nvGrpSpPr>
          <p:grpSpPr>
            <a:xfrm>
              <a:off x="286625" y="3923799"/>
              <a:ext cx="133200" cy="133200"/>
              <a:chOff x="286625" y="3648899"/>
              <a:chExt cx="133200" cy="133200"/>
            </a:xfrm>
          </p:grpSpPr>
          <p:sp>
            <p:nvSpPr>
              <p:cNvPr id="600" name="Google Shape;600;p3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3" name="Google Shape;603;p37"/>
          <p:cNvSpPr txBox="1">
            <a:spLocks noGrp="1"/>
          </p:cNvSpPr>
          <p:nvPr>
            <p:ph type="title"/>
          </p:nvPr>
        </p:nvSpPr>
        <p:spPr>
          <a:xfrm>
            <a:off x="948600" y="1893800"/>
            <a:ext cx="3936300" cy="64249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err="1" smtClean="0"/>
              <a:t>Kiểu</a:t>
            </a:r>
            <a:r>
              <a:rPr lang="en-US" sz="3200" dirty="0" smtClean="0"/>
              <a:t> </a:t>
            </a:r>
            <a:r>
              <a:rPr lang="en-US" sz="3200" dirty="0" err="1" smtClean="0"/>
              <a:t>dữ</a:t>
            </a:r>
            <a:r>
              <a:rPr lang="en-US" sz="3200" dirty="0" smtClean="0"/>
              <a:t> </a:t>
            </a:r>
            <a:r>
              <a:rPr lang="en-US" sz="3200" dirty="0" err="1" smtClean="0"/>
              <a:t>liệu</a:t>
            </a:r>
            <a:r>
              <a:rPr lang="en-US" sz="3200" dirty="0" smtClean="0"/>
              <a:t> </a:t>
            </a:r>
            <a:r>
              <a:rPr lang="en-US" sz="3200" dirty="0" err="1" smtClean="0"/>
              <a:t>số</a:t>
            </a:r>
            <a:endParaRPr sz="3200" dirty="0"/>
          </a:p>
        </p:txBody>
      </p:sp>
      <p:sp>
        <p:nvSpPr>
          <p:cNvPr id="604" name="Google Shape;604;p37"/>
          <p:cNvSpPr txBox="1">
            <a:spLocks noGrp="1"/>
          </p:cNvSpPr>
          <p:nvPr>
            <p:ph type="title" idx="2"/>
          </p:nvPr>
        </p:nvSpPr>
        <p:spPr>
          <a:xfrm>
            <a:off x="948600" y="1052000"/>
            <a:ext cx="1625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accent2"/>
                </a:solidFill>
              </a:rPr>
              <a:t>02</a:t>
            </a:r>
            <a:endParaRPr dirty="0">
              <a:solidFill>
                <a:schemeClr val="accent2"/>
              </a:solidFill>
            </a:endParaRPr>
          </a:p>
        </p:txBody>
      </p:sp>
      <p:sp>
        <p:nvSpPr>
          <p:cNvPr id="606" name="Google Shape;606;p37">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1339;p65"/>
          <p:cNvGrpSpPr/>
          <p:nvPr/>
        </p:nvGrpSpPr>
        <p:grpSpPr>
          <a:xfrm>
            <a:off x="5096361" y="1104134"/>
            <a:ext cx="3028620" cy="2694948"/>
            <a:chOff x="964875" y="1173312"/>
            <a:chExt cx="3028620" cy="2694948"/>
          </a:xfrm>
        </p:grpSpPr>
        <p:sp>
          <p:nvSpPr>
            <p:cNvPr id="62" name="Google Shape;1340;p65"/>
            <p:cNvSpPr/>
            <p:nvPr/>
          </p:nvSpPr>
          <p:spPr>
            <a:xfrm>
              <a:off x="964875" y="1173312"/>
              <a:ext cx="3028374" cy="1857205"/>
            </a:xfrm>
            <a:custGeom>
              <a:avLst/>
              <a:gdLst/>
              <a:ahLst/>
              <a:cxnLst/>
              <a:rect l="l" t="t" r="r" b="b"/>
              <a:pathLst>
                <a:path w="145893" h="86765" extrusionOk="0">
                  <a:moveTo>
                    <a:pt x="139847" y="5536"/>
                  </a:moveTo>
                  <a:cubicBezTo>
                    <a:pt x="140015" y="5536"/>
                    <a:pt x="140153" y="5674"/>
                    <a:pt x="140153" y="5841"/>
                  </a:cubicBezTo>
                  <a:lnTo>
                    <a:pt x="140153" y="80515"/>
                  </a:lnTo>
                  <a:cubicBezTo>
                    <a:pt x="140153" y="80682"/>
                    <a:pt x="140015" y="80820"/>
                    <a:pt x="139847" y="80820"/>
                  </a:cubicBezTo>
                  <a:lnTo>
                    <a:pt x="6045" y="80820"/>
                  </a:lnTo>
                  <a:cubicBezTo>
                    <a:pt x="5878" y="80820"/>
                    <a:pt x="5740" y="80682"/>
                    <a:pt x="5740" y="80515"/>
                  </a:cubicBezTo>
                  <a:lnTo>
                    <a:pt x="5740" y="5841"/>
                  </a:lnTo>
                  <a:cubicBezTo>
                    <a:pt x="5740" y="5674"/>
                    <a:pt x="5878" y="5536"/>
                    <a:pt x="6045" y="5536"/>
                  </a:cubicBezTo>
                  <a:close/>
                  <a:moveTo>
                    <a:pt x="2438" y="0"/>
                  </a:moveTo>
                  <a:cubicBezTo>
                    <a:pt x="1094" y="0"/>
                    <a:pt x="0" y="1094"/>
                    <a:pt x="0" y="2438"/>
                  </a:cubicBezTo>
                  <a:lnTo>
                    <a:pt x="0" y="86764"/>
                  </a:lnTo>
                  <a:lnTo>
                    <a:pt x="145893" y="86764"/>
                  </a:lnTo>
                  <a:lnTo>
                    <a:pt x="145893" y="2438"/>
                  </a:lnTo>
                  <a:cubicBezTo>
                    <a:pt x="145893" y="1094"/>
                    <a:pt x="144798" y="0"/>
                    <a:pt x="143450" y="0"/>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1341;p65"/>
            <p:cNvGrpSpPr/>
            <p:nvPr/>
          </p:nvGrpSpPr>
          <p:grpSpPr>
            <a:xfrm>
              <a:off x="965005" y="3030390"/>
              <a:ext cx="3028490" cy="837871"/>
              <a:chOff x="5830225" y="3141424"/>
              <a:chExt cx="2593773" cy="717601"/>
            </a:xfrm>
          </p:grpSpPr>
          <p:sp>
            <p:nvSpPr>
              <p:cNvPr id="64" name="Google Shape;1342;p65"/>
              <p:cNvSpPr/>
              <p:nvPr/>
            </p:nvSpPr>
            <p:spPr>
              <a:xfrm>
                <a:off x="5830225" y="3141424"/>
                <a:ext cx="2593773" cy="254790"/>
              </a:xfrm>
              <a:custGeom>
                <a:avLst/>
                <a:gdLst/>
                <a:ahLst/>
                <a:cxnLst/>
                <a:rect l="l" t="t" r="r" b="b"/>
                <a:pathLst>
                  <a:path w="89564" h="8798" extrusionOk="0">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43;p65"/>
              <p:cNvSpPr/>
              <p:nvPr/>
            </p:nvSpPr>
            <p:spPr>
              <a:xfrm>
                <a:off x="6878530" y="3396186"/>
                <a:ext cx="497156" cy="462839"/>
              </a:xfrm>
              <a:custGeom>
                <a:avLst/>
                <a:gdLst/>
                <a:ahLst/>
                <a:cxnLst/>
                <a:rect l="l" t="t" r="r" b="b"/>
                <a:pathLst>
                  <a:path w="17167" h="15982" extrusionOk="0">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44;p65"/>
              <p:cNvSpPr/>
              <p:nvPr/>
            </p:nvSpPr>
            <p:spPr>
              <a:xfrm>
                <a:off x="6738767" y="3815585"/>
                <a:ext cx="776707" cy="43440"/>
              </a:xfrm>
              <a:custGeom>
                <a:avLst/>
                <a:gdLst/>
                <a:ahLst/>
                <a:cxnLst/>
                <a:rect l="l" t="t" r="r" b="b"/>
                <a:pathLst>
                  <a:path w="26820" h="1500" extrusionOk="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345;p65"/>
              <p:cNvSpPr/>
              <p:nvPr/>
            </p:nvSpPr>
            <p:spPr>
              <a:xfrm>
                <a:off x="6878530" y="3396186"/>
                <a:ext cx="497156" cy="147638"/>
              </a:xfrm>
              <a:custGeom>
                <a:avLst/>
                <a:gdLst/>
                <a:ahLst/>
                <a:cxnLst/>
                <a:rect l="l" t="t" r="r" b="b"/>
                <a:pathLst>
                  <a:path w="17167" h="5098" extrusionOk="0">
                    <a:moveTo>
                      <a:pt x="1" y="0"/>
                    </a:moveTo>
                    <a:lnTo>
                      <a:pt x="1" y="1156"/>
                    </a:lnTo>
                    <a:lnTo>
                      <a:pt x="17167" y="5097"/>
                    </a:lnTo>
                    <a:lnTo>
                      <a:pt x="17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 name="Google Shape;1346;p65"/>
          <p:cNvGrpSpPr/>
          <p:nvPr/>
        </p:nvGrpSpPr>
        <p:grpSpPr>
          <a:xfrm>
            <a:off x="4964792" y="3524204"/>
            <a:ext cx="1355700" cy="678900"/>
            <a:chOff x="1040525" y="3679525"/>
            <a:chExt cx="1355700" cy="678900"/>
          </a:xfrm>
        </p:grpSpPr>
        <p:sp>
          <p:nvSpPr>
            <p:cNvPr id="69" name="Google Shape;1347;p65"/>
            <p:cNvSpPr/>
            <p:nvPr/>
          </p:nvSpPr>
          <p:spPr>
            <a:xfrm>
              <a:off x="1040525" y="3679525"/>
              <a:ext cx="1355700" cy="678900"/>
            </a:xfrm>
            <a:prstGeom prst="roundRect">
              <a:avLst>
                <a:gd name="adj" fmla="val 8585"/>
              </a:avLst>
            </a:prstGeom>
            <a:gradFill>
              <a:gsLst>
                <a:gs pos="0">
                  <a:srgbClr val="8D90E1"/>
                </a:gs>
                <a:gs pos="100000">
                  <a:schemeClr val="accent6"/>
                </a:gs>
              </a:gsLst>
              <a:lin ang="5400700" scaled="0"/>
            </a:gra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348;p65"/>
            <p:cNvSpPr/>
            <p:nvPr/>
          </p:nvSpPr>
          <p:spPr>
            <a:xfrm>
              <a:off x="1214637" y="3769845"/>
              <a:ext cx="325435" cy="325864"/>
            </a:xfrm>
            <a:custGeom>
              <a:avLst/>
              <a:gdLst/>
              <a:ahLst/>
              <a:cxnLst/>
              <a:rect l="l" t="t" r="r" b="b"/>
              <a:pathLst>
                <a:path w="7589" h="7599" extrusionOk="0">
                  <a:moveTo>
                    <a:pt x="3794" y="0"/>
                  </a:moveTo>
                  <a:cubicBezTo>
                    <a:pt x="1697" y="0"/>
                    <a:pt x="0" y="1703"/>
                    <a:pt x="0" y="3800"/>
                  </a:cubicBezTo>
                  <a:cubicBezTo>
                    <a:pt x="0" y="4884"/>
                    <a:pt x="449" y="5861"/>
                    <a:pt x="1176" y="6550"/>
                  </a:cubicBezTo>
                  <a:cubicBezTo>
                    <a:pt x="1861" y="7200"/>
                    <a:pt x="2781" y="7599"/>
                    <a:pt x="3794" y="7599"/>
                  </a:cubicBezTo>
                  <a:cubicBezTo>
                    <a:pt x="4812" y="7599"/>
                    <a:pt x="5733" y="7200"/>
                    <a:pt x="6413" y="6550"/>
                  </a:cubicBezTo>
                  <a:cubicBezTo>
                    <a:pt x="7138" y="5856"/>
                    <a:pt x="7589" y="4884"/>
                    <a:pt x="7589" y="3800"/>
                  </a:cubicBezTo>
                  <a:cubicBezTo>
                    <a:pt x="7589" y="1703"/>
                    <a:pt x="5896" y="0"/>
                    <a:pt x="3794"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349;p65"/>
            <p:cNvSpPr/>
            <p:nvPr/>
          </p:nvSpPr>
          <p:spPr>
            <a:xfrm>
              <a:off x="1324030" y="3817402"/>
              <a:ext cx="106649" cy="106820"/>
            </a:xfrm>
            <a:custGeom>
              <a:avLst/>
              <a:gdLst/>
              <a:ahLst/>
              <a:cxnLst/>
              <a:rect l="l" t="t" r="r" b="b"/>
              <a:pathLst>
                <a:path w="2487" h="2491" extrusionOk="0">
                  <a:moveTo>
                    <a:pt x="1243" y="1"/>
                  </a:moveTo>
                  <a:cubicBezTo>
                    <a:pt x="558" y="1"/>
                    <a:pt x="1" y="558"/>
                    <a:pt x="1" y="1243"/>
                  </a:cubicBezTo>
                  <a:cubicBezTo>
                    <a:pt x="1" y="1934"/>
                    <a:pt x="558" y="2491"/>
                    <a:pt x="1243" y="2491"/>
                  </a:cubicBezTo>
                  <a:cubicBezTo>
                    <a:pt x="1934" y="2491"/>
                    <a:pt x="2486" y="1934"/>
                    <a:pt x="2486" y="1243"/>
                  </a:cubicBezTo>
                  <a:cubicBezTo>
                    <a:pt x="2486" y="558"/>
                    <a:pt x="1934" y="1"/>
                    <a:pt x="1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350;p65"/>
            <p:cNvSpPr/>
            <p:nvPr/>
          </p:nvSpPr>
          <p:spPr>
            <a:xfrm>
              <a:off x="1265024" y="3964363"/>
              <a:ext cx="224619" cy="131349"/>
            </a:xfrm>
            <a:custGeom>
              <a:avLst/>
              <a:gdLst/>
              <a:ahLst/>
              <a:cxnLst/>
              <a:rect l="l" t="t" r="r" b="b"/>
              <a:pathLst>
                <a:path w="5238" h="3063" extrusionOk="0">
                  <a:moveTo>
                    <a:pt x="2619" y="0"/>
                  </a:moveTo>
                  <a:cubicBezTo>
                    <a:pt x="1367" y="0"/>
                    <a:pt x="308" y="853"/>
                    <a:pt x="1" y="2014"/>
                  </a:cubicBezTo>
                  <a:cubicBezTo>
                    <a:pt x="686" y="2664"/>
                    <a:pt x="1606" y="3063"/>
                    <a:pt x="2619" y="3063"/>
                  </a:cubicBezTo>
                  <a:cubicBezTo>
                    <a:pt x="3637" y="3063"/>
                    <a:pt x="4558" y="2664"/>
                    <a:pt x="5238" y="2014"/>
                  </a:cubicBezTo>
                  <a:cubicBezTo>
                    <a:pt x="4931" y="853"/>
                    <a:pt x="3872" y="0"/>
                    <a:pt x="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1351;p65"/>
            <p:cNvGrpSpPr/>
            <p:nvPr/>
          </p:nvGrpSpPr>
          <p:grpSpPr>
            <a:xfrm>
              <a:off x="1214633" y="4136581"/>
              <a:ext cx="1007698" cy="131347"/>
              <a:chOff x="1397158" y="2606681"/>
              <a:chExt cx="1007698" cy="131347"/>
            </a:xfrm>
          </p:grpSpPr>
          <p:sp>
            <p:nvSpPr>
              <p:cNvPr id="77" name="Google Shape;1352;p65"/>
              <p:cNvSpPr/>
              <p:nvPr/>
            </p:nvSpPr>
            <p:spPr>
              <a:xfrm>
                <a:off x="1397158" y="2606681"/>
                <a:ext cx="144062" cy="131347"/>
              </a:xfrm>
              <a:custGeom>
                <a:avLst/>
                <a:gdLst/>
                <a:ahLst/>
                <a:cxnLst/>
                <a:rect l="l" t="t" r="r" b="b"/>
                <a:pathLst>
                  <a:path w="3923" h="3577" extrusionOk="0">
                    <a:moveTo>
                      <a:pt x="1962" y="1"/>
                    </a:moveTo>
                    <a:cubicBezTo>
                      <a:pt x="1836" y="1"/>
                      <a:pt x="1711" y="66"/>
                      <a:pt x="1647" y="196"/>
                    </a:cubicBezTo>
                    <a:lnTo>
                      <a:pt x="1345" y="816"/>
                    </a:lnTo>
                    <a:cubicBezTo>
                      <a:pt x="1295" y="918"/>
                      <a:pt x="1192" y="989"/>
                      <a:pt x="1080" y="1005"/>
                    </a:cubicBezTo>
                    <a:lnTo>
                      <a:pt x="399" y="1102"/>
                    </a:lnTo>
                    <a:cubicBezTo>
                      <a:pt x="113" y="1147"/>
                      <a:pt x="0" y="1501"/>
                      <a:pt x="205" y="1699"/>
                    </a:cubicBezTo>
                    <a:lnTo>
                      <a:pt x="696" y="2181"/>
                    </a:lnTo>
                    <a:cubicBezTo>
                      <a:pt x="783" y="2263"/>
                      <a:pt x="819" y="2374"/>
                      <a:pt x="798" y="2487"/>
                    </a:cubicBezTo>
                    <a:lnTo>
                      <a:pt x="681" y="3167"/>
                    </a:lnTo>
                    <a:cubicBezTo>
                      <a:pt x="644" y="3394"/>
                      <a:pt x="822" y="3576"/>
                      <a:pt x="1027" y="3576"/>
                    </a:cubicBezTo>
                    <a:cubicBezTo>
                      <a:pt x="1081" y="3576"/>
                      <a:pt x="1137" y="3563"/>
                      <a:pt x="1192" y="3535"/>
                    </a:cubicBezTo>
                    <a:lnTo>
                      <a:pt x="1801" y="3214"/>
                    </a:lnTo>
                    <a:cubicBezTo>
                      <a:pt x="1849" y="3188"/>
                      <a:pt x="1904" y="3175"/>
                      <a:pt x="1960" y="3175"/>
                    </a:cubicBezTo>
                    <a:cubicBezTo>
                      <a:pt x="2015" y="3175"/>
                      <a:pt x="2072" y="3188"/>
                      <a:pt x="2123" y="3214"/>
                    </a:cubicBezTo>
                    <a:lnTo>
                      <a:pt x="2731" y="3535"/>
                    </a:lnTo>
                    <a:cubicBezTo>
                      <a:pt x="2785" y="3563"/>
                      <a:pt x="2840" y="3576"/>
                      <a:pt x="2894" y="3576"/>
                    </a:cubicBezTo>
                    <a:cubicBezTo>
                      <a:pt x="3098" y="3576"/>
                      <a:pt x="3279" y="3394"/>
                      <a:pt x="3238" y="3167"/>
                    </a:cubicBezTo>
                    <a:lnTo>
                      <a:pt x="3125" y="2487"/>
                    </a:lnTo>
                    <a:cubicBezTo>
                      <a:pt x="3105" y="2374"/>
                      <a:pt x="3141" y="2263"/>
                      <a:pt x="3222" y="2181"/>
                    </a:cubicBezTo>
                    <a:lnTo>
                      <a:pt x="3713" y="1699"/>
                    </a:lnTo>
                    <a:cubicBezTo>
                      <a:pt x="3923" y="1501"/>
                      <a:pt x="3811" y="1147"/>
                      <a:pt x="3519" y="1102"/>
                    </a:cubicBezTo>
                    <a:lnTo>
                      <a:pt x="2844" y="1005"/>
                    </a:lnTo>
                    <a:cubicBezTo>
                      <a:pt x="2726" y="989"/>
                      <a:pt x="2629" y="918"/>
                      <a:pt x="2578" y="816"/>
                    </a:cubicBezTo>
                    <a:lnTo>
                      <a:pt x="2277" y="196"/>
                    </a:lnTo>
                    <a:cubicBezTo>
                      <a:pt x="2212" y="66"/>
                      <a:pt x="2087" y="1"/>
                      <a:pt x="1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353;p65"/>
              <p:cNvSpPr/>
              <p:nvPr/>
            </p:nvSpPr>
            <p:spPr>
              <a:xfrm>
                <a:off x="1613003" y="2606681"/>
                <a:ext cx="144062" cy="131347"/>
              </a:xfrm>
              <a:custGeom>
                <a:avLst/>
                <a:gdLst/>
                <a:ahLst/>
                <a:cxnLst/>
                <a:rect l="l" t="t" r="r" b="b"/>
                <a:pathLst>
                  <a:path w="3923" h="3577" extrusionOk="0">
                    <a:moveTo>
                      <a:pt x="1961" y="1"/>
                    </a:moveTo>
                    <a:cubicBezTo>
                      <a:pt x="1836" y="1"/>
                      <a:pt x="1711" y="66"/>
                      <a:pt x="1646" y="196"/>
                    </a:cubicBezTo>
                    <a:lnTo>
                      <a:pt x="1345" y="816"/>
                    </a:lnTo>
                    <a:cubicBezTo>
                      <a:pt x="1294" y="918"/>
                      <a:pt x="1192" y="989"/>
                      <a:pt x="1079" y="1005"/>
                    </a:cubicBezTo>
                    <a:lnTo>
                      <a:pt x="399" y="1102"/>
                    </a:lnTo>
                    <a:cubicBezTo>
                      <a:pt x="112" y="1147"/>
                      <a:pt x="0" y="1501"/>
                      <a:pt x="204" y="1699"/>
                    </a:cubicBezTo>
                    <a:lnTo>
                      <a:pt x="701" y="2181"/>
                    </a:lnTo>
                    <a:cubicBezTo>
                      <a:pt x="782" y="2263"/>
                      <a:pt x="818" y="2374"/>
                      <a:pt x="798" y="2487"/>
                    </a:cubicBezTo>
                    <a:lnTo>
                      <a:pt x="685" y="3167"/>
                    </a:lnTo>
                    <a:cubicBezTo>
                      <a:pt x="644" y="3394"/>
                      <a:pt x="825" y="3576"/>
                      <a:pt x="1029" y="3576"/>
                    </a:cubicBezTo>
                    <a:cubicBezTo>
                      <a:pt x="1083" y="3576"/>
                      <a:pt x="1138" y="3563"/>
                      <a:pt x="1192" y="3535"/>
                    </a:cubicBezTo>
                    <a:lnTo>
                      <a:pt x="1800" y="3214"/>
                    </a:lnTo>
                    <a:cubicBezTo>
                      <a:pt x="1851" y="3188"/>
                      <a:pt x="1906" y="3175"/>
                      <a:pt x="1961" y="3175"/>
                    </a:cubicBezTo>
                    <a:cubicBezTo>
                      <a:pt x="2016" y="3175"/>
                      <a:pt x="2071" y="3188"/>
                      <a:pt x="2122" y="3214"/>
                    </a:cubicBezTo>
                    <a:lnTo>
                      <a:pt x="2731" y="3535"/>
                    </a:lnTo>
                    <a:cubicBezTo>
                      <a:pt x="2784" y="3563"/>
                      <a:pt x="2840" y="3576"/>
                      <a:pt x="2894" y="3576"/>
                    </a:cubicBezTo>
                    <a:cubicBezTo>
                      <a:pt x="3097" y="3576"/>
                      <a:pt x="3277" y="3394"/>
                      <a:pt x="3237" y="3167"/>
                    </a:cubicBezTo>
                    <a:lnTo>
                      <a:pt x="3125" y="2487"/>
                    </a:lnTo>
                    <a:cubicBezTo>
                      <a:pt x="3104" y="2374"/>
                      <a:pt x="3140" y="2263"/>
                      <a:pt x="3222" y="2181"/>
                    </a:cubicBezTo>
                    <a:lnTo>
                      <a:pt x="3718" y="1699"/>
                    </a:lnTo>
                    <a:cubicBezTo>
                      <a:pt x="3923" y="1501"/>
                      <a:pt x="3810" y="1147"/>
                      <a:pt x="3524" y="1102"/>
                    </a:cubicBezTo>
                    <a:lnTo>
                      <a:pt x="2843" y="1005"/>
                    </a:lnTo>
                    <a:cubicBezTo>
                      <a:pt x="2726" y="989"/>
                      <a:pt x="2628" y="918"/>
                      <a:pt x="2578" y="816"/>
                    </a:cubicBezTo>
                    <a:lnTo>
                      <a:pt x="2276" y="196"/>
                    </a:lnTo>
                    <a:cubicBezTo>
                      <a:pt x="2212" y="66"/>
                      <a:pt x="2087" y="1"/>
                      <a:pt x="19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354;p65"/>
              <p:cNvSpPr/>
              <p:nvPr/>
            </p:nvSpPr>
            <p:spPr>
              <a:xfrm>
                <a:off x="1828847" y="2606681"/>
                <a:ext cx="144062" cy="131347"/>
              </a:xfrm>
              <a:custGeom>
                <a:avLst/>
                <a:gdLst/>
                <a:ahLst/>
                <a:cxnLst/>
                <a:rect l="l" t="t" r="r" b="b"/>
                <a:pathLst>
                  <a:path w="3923" h="3577" extrusionOk="0">
                    <a:moveTo>
                      <a:pt x="1963" y="1"/>
                    </a:moveTo>
                    <a:cubicBezTo>
                      <a:pt x="1839" y="1"/>
                      <a:pt x="1713" y="66"/>
                      <a:pt x="1647" y="196"/>
                    </a:cubicBezTo>
                    <a:lnTo>
                      <a:pt x="1345" y="816"/>
                    </a:lnTo>
                    <a:cubicBezTo>
                      <a:pt x="1294" y="918"/>
                      <a:pt x="1197" y="989"/>
                      <a:pt x="1084" y="1005"/>
                    </a:cubicBezTo>
                    <a:lnTo>
                      <a:pt x="404" y="1102"/>
                    </a:lnTo>
                    <a:cubicBezTo>
                      <a:pt x="118" y="1147"/>
                      <a:pt x="0" y="1501"/>
                      <a:pt x="210" y="1699"/>
                    </a:cubicBezTo>
                    <a:lnTo>
                      <a:pt x="701" y="2181"/>
                    </a:lnTo>
                    <a:cubicBezTo>
                      <a:pt x="783" y="2263"/>
                      <a:pt x="819" y="2374"/>
                      <a:pt x="803" y="2487"/>
                    </a:cubicBezTo>
                    <a:lnTo>
                      <a:pt x="685" y="3167"/>
                    </a:lnTo>
                    <a:cubicBezTo>
                      <a:pt x="645" y="3394"/>
                      <a:pt x="826" y="3576"/>
                      <a:pt x="1029" y="3576"/>
                    </a:cubicBezTo>
                    <a:cubicBezTo>
                      <a:pt x="1083" y="3576"/>
                      <a:pt x="1138" y="3563"/>
                      <a:pt x="1192" y="3535"/>
                    </a:cubicBezTo>
                    <a:lnTo>
                      <a:pt x="1801" y="3214"/>
                    </a:lnTo>
                    <a:cubicBezTo>
                      <a:pt x="1852" y="3188"/>
                      <a:pt x="1908" y="3175"/>
                      <a:pt x="1964" y="3175"/>
                    </a:cubicBezTo>
                    <a:cubicBezTo>
                      <a:pt x="2020" y="3175"/>
                      <a:pt x="2076" y="3188"/>
                      <a:pt x="2127" y="3214"/>
                    </a:cubicBezTo>
                    <a:lnTo>
                      <a:pt x="2731" y="3535"/>
                    </a:lnTo>
                    <a:cubicBezTo>
                      <a:pt x="2786" y="3563"/>
                      <a:pt x="2842" y="3576"/>
                      <a:pt x="2896" y="3576"/>
                    </a:cubicBezTo>
                    <a:cubicBezTo>
                      <a:pt x="3101" y="3576"/>
                      <a:pt x="3279" y="3394"/>
                      <a:pt x="3243" y="3167"/>
                    </a:cubicBezTo>
                    <a:lnTo>
                      <a:pt x="3125" y="2487"/>
                    </a:lnTo>
                    <a:cubicBezTo>
                      <a:pt x="3104" y="2374"/>
                      <a:pt x="3146" y="2263"/>
                      <a:pt x="3227" y="2181"/>
                    </a:cubicBezTo>
                    <a:lnTo>
                      <a:pt x="3718" y="1699"/>
                    </a:lnTo>
                    <a:cubicBezTo>
                      <a:pt x="3923" y="1501"/>
                      <a:pt x="3810" y="1147"/>
                      <a:pt x="3524" y="1102"/>
                    </a:cubicBezTo>
                    <a:lnTo>
                      <a:pt x="2844" y="1005"/>
                    </a:lnTo>
                    <a:cubicBezTo>
                      <a:pt x="2731" y="989"/>
                      <a:pt x="2634" y="918"/>
                      <a:pt x="2582" y="816"/>
                    </a:cubicBezTo>
                    <a:lnTo>
                      <a:pt x="2276" y="196"/>
                    </a:lnTo>
                    <a:cubicBezTo>
                      <a:pt x="2212" y="66"/>
                      <a:pt x="2088" y="1"/>
                      <a:pt x="19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355;p65"/>
              <p:cNvSpPr/>
              <p:nvPr/>
            </p:nvSpPr>
            <p:spPr>
              <a:xfrm>
                <a:off x="2044692" y="2606681"/>
                <a:ext cx="144283" cy="131347"/>
              </a:xfrm>
              <a:custGeom>
                <a:avLst/>
                <a:gdLst/>
                <a:ahLst/>
                <a:cxnLst/>
                <a:rect l="l" t="t" r="r" b="b"/>
                <a:pathLst>
                  <a:path w="3929" h="3577" extrusionOk="0">
                    <a:moveTo>
                      <a:pt x="1965" y="1"/>
                    </a:moveTo>
                    <a:cubicBezTo>
                      <a:pt x="1841" y="1"/>
                      <a:pt x="1717" y="66"/>
                      <a:pt x="1653" y="196"/>
                    </a:cubicBezTo>
                    <a:lnTo>
                      <a:pt x="1346" y="816"/>
                    </a:lnTo>
                    <a:cubicBezTo>
                      <a:pt x="1296" y="918"/>
                      <a:pt x="1198" y="989"/>
                      <a:pt x="1086" y="1005"/>
                    </a:cubicBezTo>
                    <a:lnTo>
                      <a:pt x="406" y="1102"/>
                    </a:lnTo>
                    <a:cubicBezTo>
                      <a:pt x="119" y="1147"/>
                      <a:pt x="1" y="1501"/>
                      <a:pt x="211" y="1699"/>
                    </a:cubicBezTo>
                    <a:lnTo>
                      <a:pt x="702" y="2181"/>
                    </a:lnTo>
                    <a:cubicBezTo>
                      <a:pt x="784" y="2263"/>
                      <a:pt x="820" y="2374"/>
                      <a:pt x="805" y="2487"/>
                    </a:cubicBezTo>
                    <a:lnTo>
                      <a:pt x="687" y="3167"/>
                    </a:lnTo>
                    <a:cubicBezTo>
                      <a:pt x="646" y="3394"/>
                      <a:pt x="827" y="3576"/>
                      <a:pt x="1030" y="3576"/>
                    </a:cubicBezTo>
                    <a:cubicBezTo>
                      <a:pt x="1084" y="3576"/>
                      <a:pt x="1139" y="3563"/>
                      <a:pt x="1193" y="3535"/>
                    </a:cubicBezTo>
                    <a:lnTo>
                      <a:pt x="1801" y="3214"/>
                    </a:lnTo>
                    <a:cubicBezTo>
                      <a:pt x="1852" y="3188"/>
                      <a:pt x="1909" y="3175"/>
                      <a:pt x="1965" y="3175"/>
                    </a:cubicBezTo>
                    <a:cubicBezTo>
                      <a:pt x="2021" y="3175"/>
                      <a:pt x="2078" y="3188"/>
                      <a:pt x="2129" y="3214"/>
                    </a:cubicBezTo>
                    <a:lnTo>
                      <a:pt x="2738" y="3535"/>
                    </a:lnTo>
                    <a:cubicBezTo>
                      <a:pt x="2791" y="3563"/>
                      <a:pt x="2847" y="3576"/>
                      <a:pt x="2900" y="3576"/>
                    </a:cubicBezTo>
                    <a:cubicBezTo>
                      <a:pt x="3102" y="3576"/>
                      <a:pt x="3280" y="3394"/>
                      <a:pt x="3244" y="3167"/>
                    </a:cubicBezTo>
                    <a:lnTo>
                      <a:pt x="3126" y="2487"/>
                    </a:lnTo>
                    <a:cubicBezTo>
                      <a:pt x="3106" y="2374"/>
                      <a:pt x="3147" y="2263"/>
                      <a:pt x="3229" y="2181"/>
                    </a:cubicBezTo>
                    <a:lnTo>
                      <a:pt x="3720" y="1699"/>
                    </a:lnTo>
                    <a:cubicBezTo>
                      <a:pt x="3928" y="1501"/>
                      <a:pt x="3812" y="1147"/>
                      <a:pt x="3525" y="1102"/>
                    </a:cubicBezTo>
                    <a:lnTo>
                      <a:pt x="2845" y="1005"/>
                    </a:lnTo>
                    <a:cubicBezTo>
                      <a:pt x="2732" y="989"/>
                      <a:pt x="2635" y="918"/>
                      <a:pt x="2585" y="816"/>
                    </a:cubicBezTo>
                    <a:lnTo>
                      <a:pt x="2278" y="196"/>
                    </a:lnTo>
                    <a:cubicBezTo>
                      <a:pt x="2213" y="66"/>
                      <a:pt x="2089" y="1"/>
                      <a:pt x="1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356;p65"/>
              <p:cNvSpPr/>
              <p:nvPr/>
            </p:nvSpPr>
            <p:spPr>
              <a:xfrm>
                <a:off x="2260757" y="2606681"/>
                <a:ext cx="144099" cy="131347"/>
              </a:xfrm>
              <a:custGeom>
                <a:avLst/>
                <a:gdLst/>
                <a:ahLst/>
                <a:cxnLst/>
                <a:rect l="l" t="t" r="r" b="b"/>
                <a:pathLst>
                  <a:path w="3924" h="3577" extrusionOk="0">
                    <a:moveTo>
                      <a:pt x="1960" y="1"/>
                    </a:moveTo>
                    <a:cubicBezTo>
                      <a:pt x="1835" y="1"/>
                      <a:pt x="1711" y="66"/>
                      <a:pt x="1647" y="196"/>
                    </a:cubicBezTo>
                    <a:lnTo>
                      <a:pt x="1340" y="816"/>
                    </a:lnTo>
                    <a:cubicBezTo>
                      <a:pt x="1290" y="918"/>
                      <a:pt x="1193" y="989"/>
                      <a:pt x="1080" y="1005"/>
                    </a:cubicBezTo>
                    <a:lnTo>
                      <a:pt x="400" y="1102"/>
                    </a:lnTo>
                    <a:cubicBezTo>
                      <a:pt x="113" y="1147"/>
                      <a:pt x="1" y="1501"/>
                      <a:pt x="205" y="1699"/>
                    </a:cubicBezTo>
                    <a:lnTo>
                      <a:pt x="696" y="2181"/>
                    </a:lnTo>
                    <a:cubicBezTo>
                      <a:pt x="778" y="2263"/>
                      <a:pt x="818" y="2374"/>
                      <a:pt x="799" y="2487"/>
                    </a:cubicBezTo>
                    <a:lnTo>
                      <a:pt x="681" y="3167"/>
                    </a:lnTo>
                    <a:cubicBezTo>
                      <a:pt x="644" y="3394"/>
                      <a:pt x="822" y="3576"/>
                      <a:pt x="1027" y="3576"/>
                    </a:cubicBezTo>
                    <a:cubicBezTo>
                      <a:pt x="1082" y="3576"/>
                      <a:pt x="1138" y="3563"/>
                      <a:pt x="1193" y="3535"/>
                    </a:cubicBezTo>
                    <a:lnTo>
                      <a:pt x="1795" y="3214"/>
                    </a:lnTo>
                    <a:cubicBezTo>
                      <a:pt x="1847" y="3188"/>
                      <a:pt x="1903" y="3175"/>
                      <a:pt x="1960" y="3175"/>
                    </a:cubicBezTo>
                    <a:cubicBezTo>
                      <a:pt x="2016" y="3175"/>
                      <a:pt x="2072" y="3188"/>
                      <a:pt x="2123" y="3214"/>
                    </a:cubicBezTo>
                    <a:lnTo>
                      <a:pt x="2732" y="3535"/>
                    </a:lnTo>
                    <a:cubicBezTo>
                      <a:pt x="2785" y="3563"/>
                      <a:pt x="2841" y="3576"/>
                      <a:pt x="2894" y="3576"/>
                    </a:cubicBezTo>
                    <a:cubicBezTo>
                      <a:pt x="3098" y="3576"/>
                      <a:pt x="3278" y="3394"/>
                      <a:pt x="3237" y="3167"/>
                    </a:cubicBezTo>
                    <a:lnTo>
                      <a:pt x="3119" y="2487"/>
                    </a:lnTo>
                    <a:cubicBezTo>
                      <a:pt x="3105" y="2374"/>
                      <a:pt x="3140" y="2263"/>
                      <a:pt x="3223" y="2181"/>
                    </a:cubicBezTo>
                    <a:lnTo>
                      <a:pt x="3714" y="1699"/>
                    </a:lnTo>
                    <a:cubicBezTo>
                      <a:pt x="3923" y="1501"/>
                      <a:pt x="3806" y="1147"/>
                      <a:pt x="3518" y="1102"/>
                    </a:cubicBezTo>
                    <a:lnTo>
                      <a:pt x="2838" y="1005"/>
                    </a:lnTo>
                    <a:cubicBezTo>
                      <a:pt x="2727" y="989"/>
                      <a:pt x="2629" y="918"/>
                      <a:pt x="2578" y="816"/>
                    </a:cubicBezTo>
                    <a:lnTo>
                      <a:pt x="2276" y="196"/>
                    </a:lnTo>
                    <a:cubicBezTo>
                      <a:pt x="2210" y="66"/>
                      <a:pt x="2085" y="1"/>
                      <a:pt x="1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1357;p65"/>
            <p:cNvSpPr/>
            <p:nvPr/>
          </p:nvSpPr>
          <p:spPr>
            <a:xfrm>
              <a:off x="1646325" y="3825050"/>
              <a:ext cx="576015" cy="38928"/>
            </a:xfrm>
            <a:custGeom>
              <a:avLst/>
              <a:gdLst/>
              <a:ahLst/>
              <a:cxnLst/>
              <a:rect l="l" t="t" r="r" b="b"/>
              <a:pathLst>
                <a:path w="21856" h="1295" extrusionOk="0">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358;p65"/>
            <p:cNvSpPr/>
            <p:nvPr/>
          </p:nvSpPr>
          <p:spPr>
            <a:xfrm>
              <a:off x="1646325" y="3913458"/>
              <a:ext cx="576015" cy="38868"/>
            </a:xfrm>
            <a:custGeom>
              <a:avLst/>
              <a:gdLst/>
              <a:ahLst/>
              <a:cxnLst/>
              <a:rect l="l" t="t" r="r" b="b"/>
              <a:pathLst>
                <a:path w="21856" h="1293" extrusionOk="0">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359;p65"/>
            <p:cNvSpPr/>
            <p:nvPr/>
          </p:nvSpPr>
          <p:spPr>
            <a:xfrm>
              <a:off x="1646325" y="4001626"/>
              <a:ext cx="481479" cy="38898"/>
            </a:xfrm>
            <a:custGeom>
              <a:avLst/>
              <a:gdLst/>
              <a:ahLst/>
              <a:cxnLst/>
              <a:rect l="l" t="t" r="r" b="b"/>
              <a:pathLst>
                <a:path w="18269" h="1294" extrusionOk="0">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1363;p65"/>
          <p:cNvGrpSpPr/>
          <p:nvPr/>
        </p:nvGrpSpPr>
        <p:grpSpPr>
          <a:xfrm>
            <a:off x="6487805" y="799935"/>
            <a:ext cx="1710600" cy="263700"/>
            <a:chOff x="2282900" y="800475"/>
            <a:chExt cx="1710600" cy="263700"/>
          </a:xfrm>
        </p:grpSpPr>
        <p:sp>
          <p:nvSpPr>
            <p:cNvPr id="83" name="Google Shape;1364;p65"/>
            <p:cNvSpPr/>
            <p:nvPr/>
          </p:nvSpPr>
          <p:spPr>
            <a:xfrm>
              <a:off x="2282900" y="800475"/>
              <a:ext cx="1710600" cy="263700"/>
            </a:xfrm>
            <a:prstGeom prst="roundRect">
              <a:avLst>
                <a:gd name="adj" fmla="val 28586"/>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365;p65"/>
            <p:cNvSpPr/>
            <p:nvPr/>
          </p:nvSpPr>
          <p:spPr>
            <a:xfrm>
              <a:off x="2375150" y="844350"/>
              <a:ext cx="177653" cy="175796"/>
            </a:xfrm>
            <a:custGeom>
              <a:avLst/>
              <a:gdLst/>
              <a:ahLst/>
              <a:cxnLst/>
              <a:rect l="l" t="t" r="r" b="b"/>
              <a:pathLst>
                <a:path w="8321" h="8234" extrusionOk="0">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366;p65"/>
            <p:cNvSpPr/>
            <p:nvPr/>
          </p:nvSpPr>
          <p:spPr>
            <a:xfrm>
              <a:off x="2663000" y="865783"/>
              <a:ext cx="1257000" cy="132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1360;p65"/>
          <p:cNvGrpSpPr/>
          <p:nvPr/>
        </p:nvGrpSpPr>
        <p:grpSpPr>
          <a:xfrm>
            <a:off x="7407771" y="3779978"/>
            <a:ext cx="440861" cy="441047"/>
            <a:chOff x="3552636" y="3919227"/>
            <a:chExt cx="440861" cy="441047"/>
          </a:xfrm>
        </p:grpSpPr>
        <p:sp>
          <p:nvSpPr>
            <p:cNvPr id="87" name="Google Shape;1361;p65"/>
            <p:cNvSpPr/>
            <p:nvPr/>
          </p:nvSpPr>
          <p:spPr>
            <a:xfrm>
              <a:off x="3552636" y="3919227"/>
              <a:ext cx="440861" cy="441047"/>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362;p65"/>
            <p:cNvSpPr/>
            <p:nvPr/>
          </p:nvSpPr>
          <p:spPr>
            <a:xfrm>
              <a:off x="3653463" y="4020138"/>
              <a:ext cx="239200" cy="239225"/>
            </a:xfrm>
            <a:custGeom>
              <a:avLst/>
              <a:gdLst/>
              <a:ahLst/>
              <a:cxnLst/>
              <a:rect l="l" t="t" r="r" b="b"/>
              <a:pathLst>
                <a:path w="9568" h="9569" extrusionOk="0">
                  <a:moveTo>
                    <a:pt x="4781" y="0"/>
                  </a:moveTo>
                  <a:cubicBezTo>
                    <a:pt x="4495" y="0"/>
                    <a:pt x="4266" y="231"/>
                    <a:pt x="4266" y="517"/>
                  </a:cubicBezTo>
                  <a:lnTo>
                    <a:pt x="4266" y="1402"/>
                  </a:lnTo>
                  <a:cubicBezTo>
                    <a:pt x="4266" y="1683"/>
                    <a:pt x="4495" y="1912"/>
                    <a:pt x="4781" y="1912"/>
                  </a:cubicBezTo>
                  <a:cubicBezTo>
                    <a:pt x="5069" y="1912"/>
                    <a:pt x="5298" y="1683"/>
                    <a:pt x="5298" y="1402"/>
                  </a:cubicBezTo>
                  <a:lnTo>
                    <a:pt x="5298" y="517"/>
                  </a:lnTo>
                  <a:cubicBezTo>
                    <a:pt x="5298" y="231"/>
                    <a:pt x="5069" y="0"/>
                    <a:pt x="4781" y="0"/>
                  </a:cubicBezTo>
                  <a:close/>
                  <a:moveTo>
                    <a:pt x="1765" y="1252"/>
                  </a:moveTo>
                  <a:cubicBezTo>
                    <a:pt x="1633" y="1252"/>
                    <a:pt x="1501" y="1302"/>
                    <a:pt x="1401" y="1402"/>
                  </a:cubicBezTo>
                  <a:cubicBezTo>
                    <a:pt x="1198" y="1600"/>
                    <a:pt x="1198" y="1928"/>
                    <a:pt x="1401" y="2133"/>
                  </a:cubicBezTo>
                  <a:lnTo>
                    <a:pt x="2026" y="2757"/>
                  </a:lnTo>
                  <a:cubicBezTo>
                    <a:pt x="2128" y="2854"/>
                    <a:pt x="2256" y="2905"/>
                    <a:pt x="2388" y="2905"/>
                  </a:cubicBezTo>
                  <a:cubicBezTo>
                    <a:pt x="2522" y="2905"/>
                    <a:pt x="2654" y="2854"/>
                    <a:pt x="2756" y="2757"/>
                  </a:cubicBezTo>
                  <a:cubicBezTo>
                    <a:pt x="2956" y="2552"/>
                    <a:pt x="2956" y="2230"/>
                    <a:pt x="2756" y="2025"/>
                  </a:cubicBezTo>
                  <a:lnTo>
                    <a:pt x="2128" y="1402"/>
                  </a:lnTo>
                  <a:cubicBezTo>
                    <a:pt x="2028" y="1302"/>
                    <a:pt x="1896" y="1252"/>
                    <a:pt x="1765" y="1252"/>
                  </a:cubicBezTo>
                  <a:close/>
                  <a:moveTo>
                    <a:pt x="7800" y="1252"/>
                  </a:moveTo>
                  <a:cubicBezTo>
                    <a:pt x="7667" y="1252"/>
                    <a:pt x="7535" y="1302"/>
                    <a:pt x="7436" y="1402"/>
                  </a:cubicBezTo>
                  <a:lnTo>
                    <a:pt x="6813" y="2025"/>
                  </a:lnTo>
                  <a:cubicBezTo>
                    <a:pt x="6608" y="2230"/>
                    <a:pt x="6608" y="2552"/>
                    <a:pt x="6813" y="2757"/>
                  </a:cubicBezTo>
                  <a:cubicBezTo>
                    <a:pt x="6910" y="2854"/>
                    <a:pt x="7042" y="2905"/>
                    <a:pt x="7175" y="2905"/>
                  </a:cubicBezTo>
                  <a:cubicBezTo>
                    <a:pt x="7308" y="2905"/>
                    <a:pt x="7441" y="2854"/>
                    <a:pt x="7538" y="2757"/>
                  </a:cubicBezTo>
                  <a:lnTo>
                    <a:pt x="8168" y="2133"/>
                  </a:lnTo>
                  <a:cubicBezTo>
                    <a:pt x="8366" y="1928"/>
                    <a:pt x="8366" y="1600"/>
                    <a:pt x="8168" y="1402"/>
                  </a:cubicBezTo>
                  <a:cubicBezTo>
                    <a:pt x="8065" y="1302"/>
                    <a:pt x="7932" y="1252"/>
                    <a:pt x="7800" y="1252"/>
                  </a:cubicBezTo>
                  <a:close/>
                  <a:moveTo>
                    <a:pt x="516" y="4270"/>
                  </a:moveTo>
                  <a:cubicBezTo>
                    <a:pt x="230" y="4270"/>
                    <a:pt x="1" y="4501"/>
                    <a:pt x="1" y="4782"/>
                  </a:cubicBezTo>
                  <a:cubicBezTo>
                    <a:pt x="1" y="5068"/>
                    <a:pt x="230" y="5298"/>
                    <a:pt x="516" y="5298"/>
                  </a:cubicBezTo>
                  <a:lnTo>
                    <a:pt x="1396" y="5298"/>
                  </a:lnTo>
                  <a:cubicBezTo>
                    <a:pt x="1682" y="5298"/>
                    <a:pt x="1913" y="5068"/>
                    <a:pt x="1913" y="4782"/>
                  </a:cubicBezTo>
                  <a:cubicBezTo>
                    <a:pt x="1913" y="4501"/>
                    <a:pt x="1682" y="4270"/>
                    <a:pt x="1396" y="4270"/>
                  </a:cubicBezTo>
                  <a:close/>
                  <a:moveTo>
                    <a:pt x="8168" y="4270"/>
                  </a:moveTo>
                  <a:cubicBezTo>
                    <a:pt x="7880" y="4270"/>
                    <a:pt x="7651" y="4501"/>
                    <a:pt x="7651" y="4782"/>
                  </a:cubicBezTo>
                  <a:cubicBezTo>
                    <a:pt x="7651" y="5068"/>
                    <a:pt x="7880" y="5298"/>
                    <a:pt x="8168" y="5298"/>
                  </a:cubicBezTo>
                  <a:lnTo>
                    <a:pt x="9052" y="5298"/>
                  </a:lnTo>
                  <a:cubicBezTo>
                    <a:pt x="9334" y="5298"/>
                    <a:pt x="9568" y="5068"/>
                    <a:pt x="9568" y="4782"/>
                  </a:cubicBezTo>
                  <a:cubicBezTo>
                    <a:pt x="9568" y="4501"/>
                    <a:pt x="9334" y="4270"/>
                    <a:pt x="9052" y="4270"/>
                  </a:cubicBezTo>
                  <a:close/>
                  <a:moveTo>
                    <a:pt x="4781" y="2563"/>
                  </a:moveTo>
                  <a:cubicBezTo>
                    <a:pt x="3554" y="2563"/>
                    <a:pt x="2557" y="3559"/>
                    <a:pt x="2557" y="4782"/>
                  </a:cubicBezTo>
                  <a:cubicBezTo>
                    <a:pt x="2557" y="6009"/>
                    <a:pt x="3554" y="7006"/>
                    <a:pt x="4781" y="7006"/>
                  </a:cubicBezTo>
                  <a:cubicBezTo>
                    <a:pt x="6009" y="7006"/>
                    <a:pt x="7007" y="6009"/>
                    <a:pt x="7007" y="4782"/>
                  </a:cubicBezTo>
                  <a:cubicBezTo>
                    <a:pt x="7007" y="3559"/>
                    <a:pt x="6009" y="2563"/>
                    <a:pt x="4781" y="2563"/>
                  </a:cubicBezTo>
                  <a:close/>
                  <a:moveTo>
                    <a:pt x="2389" y="6663"/>
                  </a:moveTo>
                  <a:cubicBezTo>
                    <a:pt x="2257" y="6663"/>
                    <a:pt x="2125" y="6712"/>
                    <a:pt x="2026" y="6812"/>
                  </a:cubicBezTo>
                  <a:lnTo>
                    <a:pt x="1401" y="7435"/>
                  </a:lnTo>
                  <a:cubicBezTo>
                    <a:pt x="1198" y="7640"/>
                    <a:pt x="1198" y="7963"/>
                    <a:pt x="1401" y="8167"/>
                  </a:cubicBezTo>
                  <a:cubicBezTo>
                    <a:pt x="1504" y="8264"/>
                    <a:pt x="1632" y="8315"/>
                    <a:pt x="1765" y="8315"/>
                  </a:cubicBezTo>
                  <a:cubicBezTo>
                    <a:pt x="1897" y="8315"/>
                    <a:pt x="2031" y="8264"/>
                    <a:pt x="2128" y="8167"/>
                  </a:cubicBezTo>
                  <a:lnTo>
                    <a:pt x="2756" y="7543"/>
                  </a:lnTo>
                  <a:cubicBezTo>
                    <a:pt x="2956" y="7338"/>
                    <a:pt x="2956" y="7012"/>
                    <a:pt x="2756" y="6812"/>
                  </a:cubicBezTo>
                  <a:cubicBezTo>
                    <a:pt x="2654" y="6712"/>
                    <a:pt x="2522" y="6663"/>
                    <a:pt x="2389" y="6663"/>
                  </a:cubicBezTo>
                  <a:close/>
                  <a:moveTo>
                    <a:pt x="7175" y="6663"/>
                  </a:moveTo>
                  <a:cubicBezTo>
                    <a:pt x="7044" y="6663"/>
                    <a:pt x="6912" y="6712"/>
                    <a:pt x="6813" y="6812"/>
                  </a:cubicBezTo>
                  <a:cubicBezTo>
                    <a:pt x="6608" y="7012"/>
                    <a:pt x="6608" y="7338"/>
                    <a:pt x="6813" y="7543"/>
                  </a:cubicBezTo>
                  <a:lnTo>
                    <a:pt x="7436" y="8167"/>
                  </a:lnTo>
                  <a:cubicBezTo>
                    <a:pt x="7538" y="8264"/>
                    <a:pt x="7666" y="8315"/>
                    <a:pt x="7799" y="8315"/>
                  </a:cubicBezTo>
                  <a:cubicBezTo>
                    <a:pt x="7932" y="8315"/>
                    <a:pt x="8064" y="8264"/>
                    <a:pt x="8168" y="8167"/>
                  </a:cubicBezTo>
                  <a:cubicBezTo>
                    <a:pt x="8366" y="7963"/>
                    <a:pt x="8366" y="7635"/>
                    <a:pt x="8168" y="7435"/>
                  </a:cubicBezTo>
                  <a:lnTo>
                    <a:pt x="7538" y="6812"/>
                  </a:lnTo>
                  <a:cubicBezTo>
                    <a:pt x="7439" y="6712"/>
                    <a:pt x="7307" y="6663"/>
                    <a:pt x="7175" y="6663"/>
                  </a:cubicBezTo>
                  <a:close/>
                  <a:moveTo>
                    <a:pt x="4781" y="7650"/>
                  </a:moveTo>
                  <a:cubicBezTo>
                    <a:pt x="4495" y="7650"/>
                    <a:pt x="4266" y="7881"/>
                    <a:pt x="4266" y="8167"/>
                  </a:cubicBezTo>
                  <a:lnTo>
                    <a:pt x="4266" y="9051"/>
                  </a:lnTo>
                  <a:cubicBezTo>
                    <a:pt x="4266" y="9337"/>
                    <a:pt x="4495" y="9568"/>
                    <a:pt x="4781" y="9568"/>
                  </a:cubicBezTo>
                  <a:cubicBezTo>
                    <a:pt x="5069" y="9568"/>
                    <a:pt x="5298" y="9337"/>
                    <a:pt x="5298" y="9051"/>
                  </a:cubicBezTo>
                  <a:lnTo>
                    <a:pt x="5298" y="8167"/>
                  </a:lnTo>
                  <a:cubicBezTo>
                    <a:pt x="5298" y="7881"/>
                    <a:pt x="5069" y="7650"/>
                    <a:pt x="4781" y="7650"/>
                  </a:cubicBezTo>
                  <a:close/>
                </a:path>
              </a:pathLst>
            </a:cu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0800000" flipV="1">
            <a:off x="5193523" y="1214124"/>
            <a:ext cx="2795795" cy="1638449"/>
          </a:xfrm>
          <a:prstGeom prst="rect">
            <a:avLst/>
          </a:prstGeom>
        </p:spPr>
      </p:pic>
    </p:spTree>
    <p:extLst>
      <p:ext uri="{BB962C8B-B14F-4D97-AF65-F5344CB8AC3E}">
        <p14:creationId xmlns:p14="http://schemas.microsoft.com/office/powerpoint/2010/main" val="13332293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04"/>
                                        </p:tgtEl>
                                        <p:attrNameLst>
                                          <p:attrName>style.visibility</p:attrName>
                                        </p:attrNameLst>
                                      </p:cBhvr>
                                      <p:to>
                                        <p:strVal val="visible"/>
                                      </p:to>
                                    </p:set>
                                    <p:animEffect transition="in" filter="fade">
                                      <p:cBhvr>
                                        <p:cTn id="7" dur="500"/>
                                        <p:tgtEl>
                                          <p:spTgt spid="60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03"/>
                                        </p:tgtEl>
                                        <p:attrNameLst>
                                          <p:attrName>style.visibility</p:attrName>
                                        </p:attrNameLst>
                                      </p:cBhvr>
                                      <p:to>
                                        <p:strVal val="visible"/>
                                      </p:to>
                                    </p:set>
                                    <p:animEffect transition="in" filter="fade">
                                      <p:cBhvr>
                                        <p:cTn id="12" dur="500"/>
                                        <p:tgtEl>
                                          <p:spTgt spid="6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3" grpId="0"/>
      <p:bldP spid="60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3"/>
        <p:cNvGrpSpPr/>
        <p:nvPr/>
      </p:nvGrpSpPr>
      <p:grpSpPr>
        <a:xfrm>
          <a:off x="0" y="0"/>
          <a:ext cx="0" cy="0"/>
          <a:chOff x="0" y="0"/>
          <a:chExt cx="0" cy="0"/>
        </a:xfrm>
      </p:grpSpPr>
      <p:grpSp>
        <p:nvGrpSpPr>
          <p:cNvPr id="934" name="Google Shape;934;p50"/>
          <p:cNvGrpSpPr/>
          <p:nvPr/>
        </p:nvGrpSpPr>
        <p:grpSpPr>
          <a:xfrm>
            <a:off x="1225496" y="1519877"/>
            <a:ext cx="737100" cy="737100"/>
            <a:chOff x="991075" y="1881675"/>
            <a:chExt cx="737100" cy="737100"/>
          </a:xfrm>
        </p:grpSpPr>
        <p:sp>
          <p:nvSpPr>
            <p:cNvPr id="935" name="Google Shape;935;p5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 name="Google Shape;937;p50"/>
          <p:cNvSpPr txBox="1">
            <a:spLocks noGrp="1"/>
          </p:cNvSpPr>
          <p:nvPr>
            <p:ph type="subTitle" idx="2"/>
          </p:nvPr>
        </p:nvSpPr>
        <p:spPr>
          <a:xfrm>
            <a:off x="5126408" y="2696950"/>
            <a:ext cx="2944500" cy="2778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dirty="0" smtClean="0"/>
              <a:t>2. Cách kiểm tra kiểu dữ liệu của biến</a:t>
            </a:r>
            <a:endParaRPr dirty="0"/>
          </a:p>
        </p:txBody>
      </p:sp>
      <p:grpSp>
        <p:nvGrpSpPr>
          <p:cNvPr id="938" name="Google Shape;938;p50"/>
          <p:cNvGrpSpPr/>
          <p:nvPr/>
        </p:nvGrpSpPr>
        <p:grpSpPr>
          <a:xfrm>
            <a:off x="299286" y="189025"/>
            <a:ext cx="133205" cy="119344"/>
            <a:chOff x="222150" y="185025"/>
            <a:chExt cx="170100" cy="152400"/>
          </a:xfrm>
        </p:grpSpPr>
        <p:cxnSp>
          <p:nvCxnSpPr>
            <p:cNvPr id="939" name="Google Shape;939;p5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40" name="Google Shape;940;p5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941" name="Google Shape;941;p5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942" name="Google Shape;942;p50"/>
          <p:cNvGrpSpPr/>
          <p:nvPr/>
        </p:nvGrpSpPr>
        <p:grpSpPr>
          <a:xfrm>
            <a:off x="286625" y="3999999"/>
            <a:ext cx="145867" cy="958251"/>
            <a:chOff x="286625" y="3923799"/>
            <a:chExt cx="145867" cy="958251"/>
          </a:xfrm>
        </p:grpSpPr>
        <p:sp>
          <p:nvSpPr>
            <p:cNvPr id="943" name="Google Shape;943;p5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 name="Google Shape;944;p50"/>
            <p:cNvGrpSpPr/>
            <p:nvPr/>
          </p:nvGrpSpPr>
          <p:grpSpPr>
            <a:xfrm>
              <a:off x="298112" y="4342643"/>
              <a:ext cx="110182" cy="126862"/>
              <a:chOff x="281100" y="2027800"/>
              <a:chExt cx="140700" cy="162000"/>
            </a:xfrm>
          </p:grpSpPr>
          <p:sp>
            <p:nvSpPr>
              <p:cNvPr id="945" name="Google Shape;945;p5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 name="Google Shape;946;p50"/>
              <p:cNvGrpSpPr/>
              <p:nvPr/>
            </p:nvGrpSpPr>
            <p:grpSpPr>
              <a:xfrm>
                <a:off x="308875" y="2088450"/>
                <a:ext cx="85200" cy="40700"/>
                <a:chOff x="308875" y="2087000"/>
                <a:chExt cx="85200" cy="40700"/>
              </a:xfrm>
            </p:grpSpPr>
            <p:cxnSp>
              <p:nvCxnSpPr>
                <p:cNvPr id="947" name="Google Shape;947;p5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5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949" name="Google Shape;949;p50"/>
            <p:cNvGrpSpPr/>
            <p:nvPr/>
          </p:nvGrpSpPr>
          <p:grpSpPr>
            <a:xfrm>
              <a:off x="286625" y="3923799"/>
              <a:ext cx="133200" cy="133200"/>
              <a:chOff x="286625" y="3648899"/>
              <a:chExt cx="133200" cy="133200"/>
            </a:xfrm>
          </p:grpSpPr>
          <p:sp>
            <p:nvSpPr>
              <p:cNvPr id="950" name="Google Shape;950;p5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3" name="Google Shape;953;p50"/>
          <p:cNvSpPr txBox="1">
            <a:spLocks noGrp="1"/>
          </p:cNvSpPr>
          <p:nvPr>
            <p:ph type="subTitle" idx="3"/>
          </p:nvPr>
        </p:nvSpPr>
        <p:spPr>
          <a:xfrm>
            <a:off x="1149300" y="2927649"/>
            <a:ext cx="2944500" cy="1630675"/>
          </a:xfrm>
          <a:prstGeom prst="rect">
            <a:avLst/>
          </a:prstGeom>
        </p:spPr>
        <p:txBody>
          <a:bodyPr spcFirstLastPara="1" wrap="square" lIns="91425" tIns="91425" rIns="91425" bIns="91425" anchor="ctr" anchorCtr="0">
            <a:noAutofit/>
          </a:bodyPr>
          <a:lstStyle/>
          <a:p>
            <a:pPr marL="285750" indent="-285750">
              <a:buFont typeface="Arial" panose="020B0604020202020204" pitchFamily="34" charset="0"/>
              <a:buChar char="•"/>
            </a:pPr>
            <a:r>
              <a:rPr lang="en-US" dirty="0" err="1">
                <a:latin typeface="Calibri" panose="020F0502020204030204" pitchFamily="34" charset="0"/>
                <a:cs typeface="Calibri" panose="020F0502020204030204" pitchFamily="34" charset="0"/>
              </a:rPr>
              <a:t>Kiểu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dữ</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liệu</a:t>
            </a:r>
            <a:r>
              <a:rPr lang="en-US" dirty="0">
                <a:latin typeface="Calibri" panose="020F0502020204030204" pitchFamily="34" charset="0"/>
                <a:cs typeface="Calibri" panose="020F0502020204030204" pitchFamily="34" charset="0"/>
              </a:rPr>
              <a:t> là </a:t>
            </a:r>
            <a:r>
              <a:rPr lang="en-US" dirty="0" err="1">
                <a:latin typeface="Calibri" panose="020F0502020204030204" pitchFamily="34" charset="0"/>
                <a:cs typeface="Calibri" panose="020F0502020204030204" pitchFamily="34" charset="0"/>
              </a:rPr>
              <a:t>một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niệm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quan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trong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không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thể</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thiếu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trong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lập</a:t>
            </a:r>
            <a:r>
              <a:rPr lang="en-US" dirty="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trình</a:t>
            </a:r>
            <a:endParaRPr lang="en-US" dirty="0" smtClean="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sz="12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err="1">
                <a:latin typeface="Calibri" panose="020F0502020204030204" pitchFamily="34" charset="0"/>
                <a:cs typeface="Calibri" panose="020F0502020204030204" pitchFamily="34" charset="0"/>
              </a:rPr>
              <a:t>Trong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biến</a:t>
            </a:r>
            <a:r>
              <a:rPr lang="en-US" dirty="0">
                <a:latin typeface="Calibri" panose="020F0502020204030204" pitchFamily="34" charset="0"/>
                <a:cs typeface="Calibri" panose="020F0502020204030204" pitchFamily="34" charset="0"/>
              </a:rPr>
              <a:t> có </a:t>
            </a:r>
            <a:r>
              <a:rPr lang="en-US" dirty="0" err="1">
                <a:latin typeface="Calibri" panose="020F0502020204030204" pitchFamily="34" charset="0"/>
                <a:cs typeface="Calibri" panose="020F0502020204030204" pitchFamily="34" charset="0"/>
              </a:rPr>
              <a:t>nhiều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kiểu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dữ</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liệu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nhau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công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dụng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của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chúng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tùy</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vào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giá</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trị</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mà</a:t>
            </a:r>
            <a:r>
              <a:rPr lang="en-US" dirty="0">
                <a:latin typeface="Calibri" panose="020F0502020204030204" pitchFamily="34" charset="0"/>
                <a:cs typeface="Calibri" panose="020F0502020204030204" pitchFamily="34" charset="0"/>
              </a:rPr>
              <a:t> ta </a:t>
            </a:r>
            <a:r>
              <a:rPr lang="en-US" dirty="0" err="1">
                <a:latin typeface="Calibri" panose="020F0502020204030204" pitchFamily="34" charset="0"/>
                <a:cs typeface="Calibri" panose="020F0502020204030204" pitchFamily="34" charset="0"/>
              </a:rPr>
              <a:t>gán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cho</a:t>
            </a:r>
            <a:r>
              <a:rPr lang="en-US" dirty="0">
                <a:latin typeface="Calibri" panose="020F0502020204030204" pitchFamily="34" charset="0"/>
                <a:cs typeface="Calibri" panose="020F0502020204030204" pitchFamily="34" charset="0"/>
              </a:rPr>
              <a:t> nó</a:t>
            </a:r>
          </a:p>
          <a:p>
            <a:pPr marL="0" lvl="0" indent="0" algn="l" rtl="0">
              <a:spcBef>
                <a:spcPts val="0"/>
              </a:spcBef>
              <a:spcAft>
                <a:spcPts val="0"/>
              </a:spcAft>
              <a:buNone/>
            </a:pPr>
            <a:endParaRPr dirty="0"/>
          </a:p>
        </p:txBody>
      </p:sp>
      <p:sp>
        <p:nvSpPr>
          <p:cNvPr id="954" name="Google Shape;954;p50"/>
          <p:cNvSpPr txBox="1">
            <a:spLocks noGrp="1"/>
          </p:cNvSpPr>
          <p:nvPr>
            <p:ph type="subTitle" idx="1"/>
          </p:nvPr>
        </p:nvSpPr>
        <p:spPr>
          <a:xfrm>
            <a:off x="1149300" y="2465950"/>
            <a:ext cx="2944500" cy="46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1. Khái niệm</a:t>
            </a:r>
            <a:endParaRPr dirty="0"/>
          </a:p>
        </p:txBody>
      </p:sp>
      <p:sp>
        <p:nvSpPr>
          <p:cNvPr id="955" name="Google Shape;955;p50"/>
          <p:cNvSpPr txBox="1">
            <a:spLocks noGrp="1"/>
          </p:cNvSpPr>
          <p:nvPr>
            <p:ph type="subTitle" idx="4"/>
          </p:nvPr>
        </p:nvSpPr>
        <p:spPr>
          <a:xfrm>
            <a:off x="5022299" y="3002600"/>
            <a:ext cx="2944500" cy="1278600"/>
          </a:xfrm>
          <a:prstGeom prst="rect">
            <a:avLst/>
          </a:prstGeom>
        </p:spPr>
        <p:txBody>
          <a:bodyPr spcFirstLastPara="1" wrap="square" lIns="91425" tIns="91425" rIns="91425" bIns="91425" anchor="ctr" anchorCtr="0">
            <a:noAutofit/>
          </a:bodyPr>
          <a:lstStyle/>
          <a:p>
            <a:pPr marL="285750" indent="-285750">
              <a:buFont typeface="Arial" panose="020B0604020202020204" pitchFamily="34" charset="0"/>
              <a:buChar char="•"/>
            </a:pPr>
            <a:r>
              <a:rPr lang="en-US" dirty="0" err="1">
                <a:latin typeface="Calibri" panose="020F0502020204030204" pitchFamily="34" charset="0"/>
                <a:cs typeface="Calibri" panose="020F0502020204030204" pitchFamily="34" charset="0"/>
              </a:rPr>
              <a:t>Chúng</a:t>
            </a:r>
            <a:r>
              <a:rPr lang="en-US" dirty="0">
                <a:latin typeface="Calibri" panose="020F0502020204030204" pitchFamily="34" charset="0"/>
                <a:cs typeface="Calibri" panose="020F0502020204030204" pitchFamily="34" charset="0"/>
              </a:rPr>
              <a:t> ta có </a:t>
            </a:r>
            <a:r>
              <a:rPr lang="en-US" dirty="0" err="1">
                <a:latin typeface="Calibri" panose="020F0502020204030204" pitchFamily="34" charset="0"/>
                <a:cs typeface="Calibri" panose="020F0502020204030204" pitchFamily="34" charset="0"/>
              </a:rPr>
              <a:t>thể</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kiểm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kiểu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dữ</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liệu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của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chúng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bằng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cách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sử</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dụng</a:t>
            </a:r>
            <a:r>
              <a:rPr lang="en-US" dirty="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lệnh</a:t>
            </a:r>
            <a:r>
              <a:rPr lang="en-US" dirty="0" smtClean="0">
                <a:latin typeface="Calibri" panose="020F0502020204030204" pitchFamily="34" charset="0"/>
                <a:cs typeface="Calibri" panose="020F0502020204030204" pitchFamily="34" charset="0"/>
              </a:rPr>
              <a:t>: </a:t>
            </a:r>
            <a:r>
              <a:rPr lang="en-US" dirty="0">
                <a:solidFill>
                  <a:srgbClr val="00B050"/>
                </a:solidFill>
                <a:latin typeface="Calibri" panose="020F0502020204030204" pitchFamily="34" charset="0"/>
                <a:cs typeface="Calibri" panose="020F0502020204030204" pitchFamily="34" charset="0"/>
              </a:rPr>
              <a:t>type</a:t>
            </a:r>
            <a:r>
              <a:rPr lang="en-US" dirty="0">
                <a:solidFill>
                  <a:schemeClr val="accent6">
                    <a:lumMod val="60000"/>
                    <a:lumOff val="40000"/>
                  </a:schemeClr>
                </a:solidFill>
                <a:latin typeface="Calibri" panose="020F0502020204030204" pitchFamily="34" charset="0"/>
                <a:cs typeface="Calibri" panose="020F0502020204030204" pitchFamily="34" charset="0"/>
              </a:rPr>
              <a:t>(</a:t>
            </a:r>
            <a:r>
              <a:rPr lang="en-US" dirty="0" err="1">
                <a:solidFill>
                  <a:schemeClr val="accent3">
                    <a:lumMod val="40000"/>
                    <a:lumOff val="60000"/>
                  </a:schemeClr>
                </a:solidFill>
                <a:latin typeface="Calibri" panose="020F0502020204030204" pitchFamily="34" charset="0"/>
                <a:cs typeface="Calibri" panose="020F0502020204030204" pitchFamily="34" charset="0"/>
              </a:rPr>
              <a:t>tên</a:t>
            </a:r>
            <a:r>
              <a:rPr lang="en-US" dirty="0">
                <a:solidFill>
                  <a:schemeClr val="accent1">
                    <a:lumMod val="40000"/>
                    <a:lumOff val="60000"/>
                  </a:schemeClr>
                </a:solidFill>
                <a:latin typeface="Calibri" panose="020F0502020204030204" pitchFamily="34" charset="0"/>
                <a:cs typeface="Calibri" panose="020F0502020204030204" pitchFamily="34" charset="0"/>
              </a:rPr>
              <a:t> </a:t>
            </a:r>
            <a:r>
              <a:rPr lang="en-US" dirty="0" err="1">
                <a:solidFill>
                  <a:schemeClr val="accent3">
                    <a:lumMod val="40000"/>
                    <a:lumOff val="60000"/>
                  </a:schemeClr>
                </a:solidFill>
                <a:latin typeface="Calibri" panose="020F0502020204030204" pitchFamily="34" charset="0"/>
                <a:cs typeface="Calibri" panose="020F0502020204030204" pitchFamily="34" charset="0"/>
              </a:rPr>
              <a:t>biến</a:t>
            </a:r>
            <a:r>
              <a:rPr lang="en-US" dirty="0">
                <a:solidFill>
                  <a:schemeClr val="accent6">
                    <a:lumMod val="60000"/>
                    <a:lumOff val="40000"/>
                  </a:schemeClr>
                </a:solidFill>
                <a:latin typeface="Calibri" panose="020F0502020204030204" pitchFamily="34" charset="0"/>
                <a:cs typeface="Calibri" panose="020F0502020204030204" pitchFamily="34" charset="0"/>
              </a:rPr>
              <a:t>)</a:t>
            </a:r>
          </a:p>
          <a:p>
            <a:pPr marL="0" lvl="0" indent="0" algn="l" rtl="0">
              <a:spcBef>
                <a:spcPts val="0"/>
              </a:spcBef>
              <a:spcAft>
                <a:spcPts val="0"/>
              </a:spcAft>
              <a:buNone/>
            </a:pPr>
            <a:endParaRPr dirty="0"/>
          </a:p>
        </p:txBody>
      </p:sp>
      <p:sp>
        <p:nvSpPr>
          <p:cNvPr id="956" name="Google Shape;956;p50"/>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1. </a:t>
            </a:r>
            <a:r>
              <a:rPr lang="en-US" dirty="0" err="1" smtClean="0"/>
              <a:t>Giới</a:t>
            </a:r>
            <a:r>
              <a:rPr lang="en-US" dirty="0" smtClean="0"/>
              <a:t> </a:t>
            </a:r>
            <a:r>
              <a:rPr lang="en-US" dirty="0" err="1" smtClean="0"/>
              <a:t>thiệu</a:t>
            </a:r>
            <a:endParaRPr dirty="0"/>
          </a:p>
        </p:txBody>
      </p:sp>
      <p:grpSp>
        <p:nvGrpSpPr>
          <p:cNvPr id="957" name="Google Shape;957;p50"/>
          <p:cNvGrpSpPr/>
          <p:nvPr/>
        </p:nvGrpSpPr>
        <p:grpSpPr>
          <a:xfrm>
            <a:off x="1389545" y="1683928"/>
            <a:ext cx="409009" cy="409016"/>
            <a:chOff x="3075107" y="3758147"/>
            <a:chExt cx="409009" cy="409016"/>
          </a:xfrm>
        </p:grpSpPr>
        <p:sp>
          <p:nvSpPr>
            <p:cNvPr id="958" name="Google Shape;958;p50"/>
            <p:cNvSpPr/>
            <p:nvPr/>
          </p:nvSpPr>
          <p:spPr>
            <a:xfrm>
              <a:off x="3262704" y="3888056"/>
              <a:ext cx="91499" cy="146531"/>
            </a:xfrm>
            <a:custGeom>
              <a:avLst/>
              <a:gdLst/>
              <a:ahLst/>
              <a:cxnLst/>
              <a:rect l="l" t="t" r="r" b="b"/>
              <a:pathLst>
                <a:path w="3199" h="5123" extrusionOk="0">
                  <a:moveTo>
                    <a:pt x="579" y="1"/>
                  </a:moveTo>
                  <a:lnTo>
                    <a:pt x="0" y="2619"/>
                  </a:lnTo>
                  <a:lnTo>
                    <a:pt x="579" y="5122"/>
                  </a:lnTo>
                  <a:cubicBezTo>
                    <a:pt x="2040" y="5122"/>
                    <a:pt x="3198" y="4056"/>
                    <a:pt x="3198" y="2619"/>
                  </a:cubicBezTo>
                  <a:cubicBezTo>
                    <a:pt x="3198" y="1159"/>
                    <a:pt x="2040" y="1"/>
                    <a:pt x="5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0"/>
            <p:cNvSpPr/>
            <p:nvPr/>
          </p:nvSpPr>
          <p:spPr>
            <a:xfrm>
              <a:off x="3205015" y="3888056"/>
              <a:ext cx="74281" cy="146531"/>
            </a:xfrm>
            <a:custGeom>
              <a:avLst/>
              <a:gdLst/>
              <a:ahLst/>
              <a:cxnLst/>
              <a:rect l="l" t="t" r="r" b="b"/>
              <a:pathLst>
                <a:path w="2597" h="5123" extrusionOk="0">
                  <a:moveTo>
                    <a:pt x="2596" y="1"/>
                  </a:moveTo>
                  <a:cubicBezTo>
                    <a:pt x="1160" y="1"/>
                    <a:pt x="1" y="1159"/>
                    <a:pt x="1" y="2619"/>
                  </a:cubicBezTo>
                  <a:cubicBezTo>
                    <a:pt x="1" y="4056"/>
                    <a:pt x="1160" y="5122"/>
                    <a:pt x="2596" y="5122"/>
                  </a:cubicBezTo>
                  <a:lnTo>
                    <a:pt x="25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0"/>
            <p:cNvSpPr/>
            <p:nvPr/>
          </p:nvSpPr>
          <p:spPr>
            <a:xfrm>
              <a:off x="3262704" y="3758147"/>
              <a:ext cx="221412" cy="409016"/>
            </a:xfrm>
            <a:custGeom>
              <a:avLst/>
              <a:gdLst/>
              <a:ahLst/>
              <a:cxnLst/>
              <a:rect l="l" t="t" r="r" b="b"/>
              <a:pathLst>
                <a:path w="7741" h="14300" extrusionOk="0">
                  <a:moveTo>
                    <a:pt x="579" y="0"/>
                  </a:moveTo>
                  <a:lnTo>
                    <a:pt x="0" y="2225"/>
                  </a:lnTo>
                  <a:lnTo>
                    <a:pt x="579" y="3778"/>
                  </a:lnTo>
                  <a:cubicBezTo>
                    <a:pt x="2410" y="3778"/>
                    <a:pt x="3963" y="5215"/>
                    <a:pt x="3963" y="7161"/>
                  </a:cubicBezTo>
                  <a:cubicBezTo>
                    <a:pt x="3963" y="8992"/>
                    <a:pt x="2410" y="10522"/>
                    <a:pt x="579" y="10522"/>
                  </a:cubicBezTo>
                  <a:lnTo>
                    <a:pt x="0" y="11982"/>
                  </a:lnTo>
                  <a:lnTo>
                    <a:pt x="579" y="14299"/>
                  </a:lnTo>
                  <a:lnTo>
                    <a:pt x="1738" y="14299"/>
                  </a:lnTo>
                  <a:lnTo>
                    <a:pt x="2132" y="12955"/>
                  </a:lnTo>
                  <a:cubicBezTo>
                    <a:pt x="2712" y="12839"/>
                    <a:pt x="3198" y="12654"/>
                    <a:pt x="3569" y="12376"/>
                  </a:cubicBezTo>
                  <a:lnTo>
                    <a:pt x="4728" y="13048"/>
                  </a:lnTo>
                  <a:lnTo>
                    <a:pt x="6466" y="11310"/>
                  </a:lnTo>
                  <a:lnTo>
                    <a:pt x="5794" y="10151"/>
                  </a:lnTo>
                  <a:cubicBezTo>
                    <a:pt x="6095" y="9664"/>
                    <a:pt x="6281" y="9178"/>
                    <a:pt x="6373" y="8691"/>
                  </a:cubicBezTo>
                  <a:lnTo>
                    <a:pt x="7741" y="8320"/>
                  </a:lnTo>
                  <a:lnTo>
                    <a:pt x="7741" y="6003"/>
                  </a:lnTo>
                  <a:lnTo>
                    <a:pt x="6373" y="5609"/>
                  </a:lnTo>
                  <a:cubicBezTo>
                    <a:pt x="6281" y="5029"/>
                    <a:pt x="6095" y="4543"/>
                    <a:pt x="5794" y="4149"/>
                  </a:cubicBezTo>
                  <a:lnTo>
                    <a:pt x="6466" y="2990"/>
                  </a:lnTo>
                  <a:lnTo>
                    <a:pt x="4728" y="1252"/>
                  </a:lnTo>
                  <a:lnTo>
                    <a:pt x="3569" y="1947"/>
                  </a:lnTo>
                  <a:cubicBezTo>
                    <a:pt x="3198" y="1646"/>
                    <a:pt x="2712" y="1460"/>
                    <a:pt x="2132" y="1368"/>
                  </a:cubicBezTo>
                  <a:lnTo>
                    <a:pt x="17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0"/>
            <p:cNvSpPr/>
            <p:nvPr/>
          </p:nvSpPr>
          <p:spPr>
            <a:xfrm>
              <a:off x="3075107" y="3758147"/>
              <a:ext cx="204193" cy="409016"/>
            </a:xfrm>
            <a:custGeom>
              <a:avLst/>
              <a:gdLst/>
              <a:ahLst/>
              <a:cxnLst/>
              <a:rect l="l" t="t" r="r" b="b"/>
              <a:pathLst>
                <a:path w="7139" h="14300" extrusionOk="0">
                  <a:moveTo>
                    <a:pt x="5980" y="0"/>
                  </a:moveTo>
                  <a:lnTo>
                    <a:pt x="5609" y="1368"/>
                  </a:lnTo>
                  <a:cubicBezTo>
                    <a:pt x="5030" y="1460"/>
                    <a:pt x="4636" y="1646"/>
                    <a:pt x="4149" y="1947"/>
                  </a:cubicBezTo>
                  <a:lnTo>
                    <a:pt x="2990" y="1252"/>
                  </a:lnTo>
                  <a:lnTo>
                    <a:pt x="1252" y="2990"/>
                  </a:lnTo>
                  <a:lnTo>
                    <a:pt x="1924" y="4149"/>
                  </a:lnTo>
                  <a:cubicBezTo>
                    <a:pt x="1646" y="4543"/>
                    <a:pt x="1437" y="5029"/>
                    <a:pt x="1345" y="5609"/>
                  </a:cubicBezTo>
                  <a:lnTo>
                    <a:pt x="1" y="6003"/>
                  </a:lnTo>
                  <a:lnTo>
                    <a:pt x="1" y="8320"/>
                  </a:lnTo>
                  <a:lnTo>
                    <a:pt x="1345" y="8691"/>
                  </a:lnTo>
                  <a:cubicBezTo>
                    <a:pt x="1437" y="9178"/>
                    <a:pt x="1646" y="9664"/>
                    <a:pt x="1924" y="10151"/>
                  </a:cubicBezTo>
                  <a:lnTo>
                    <a:pt x="1252" y="11310"/>
                  </a:lnTo>
                  <a:lnTo>
                    <a:pt x="2990" y="13048"/>
                  </a:lnTo>
                  <a:lnTo>
                    <a:pt x="4149" y="12376"/>
                  </a:lnTo>
                  <a:cubicBezTo>
                    <a:pt x="4636" y="12654"/>
                    <a:pt x="5030" y="12839"/>
                    <a:pt x="5609" y="12955"/>
                  </a:cubicBezTo>
                  <a:lnTo>
                    <a:pt x="5980" y="14299"/>
                  </a:lnTo>
                  <a:lnTo>
                    <a:pt x="7138" y="14299"/>
                  </a:lnTo>
                  <a:lnTo>
                    <a:pt x="7138" y="10522"/>
                  </a:lnTo>
                  <a:cubicBezTo>
                    <a:pt x="5308" y="10522"/>
                    <a:pt x="3755" y="8992"/>
                    <a:pt x="3755" y="7161"/>
                  </a:cubicBezTo>
                  <a:cubicBezTo>
                    <a:pt x="3755" y="5215"/>
                    <a:pt x="5308" y="3778"/>
                    <a:pt x="7138" y="3778"/>
                  </a:cubicBez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50"/>
          <p:cNvGrpSpPr/>
          <p:nvPr/>
        </p:nvGrpSpPr>
        <p:grpSpPr>
          <a:xfrm>
            <a:off x="5126408" y="1519877"/>
            <a:ext cx="737100" cy="737100"/>
            <a:chOff x="991075" y="1881675"/>
            <a:chExt cx="737100" cy="737100"/>
          </a:xfrm>
        </p:grpSpPr>
        <p:sp>
          <p:nvSpPr>
            <p:cNvPr id="963" name="Google Shape;963;p50"/>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50"/>
          <p:cNvGrpSpPr/>
          <p:nvPr/>
        </p:nvGrpSpPr>
        <p:grpSpPr>
          <a:xfrm>
            <a:off x="5290441" y="1703152"/>
            <a:ext cx="409009" cy="370569"/>
            <a:chOff x="1351729" y="2565031"/>
            <a:chExt cx="409009" cy="370569"/>
          </a:xfrm>
        </p:grpSpPr>
        <p:sp>
          <p:nvSpPr>
            <p:cNvPr id="966" name="Google Shape;966;p50"/>
            <p:cNvSpPr/>
            <p:nvPr/>
          </p:nvSpPr>
          <p:spPr>
            <a:xfrm>
              <a:off x="1545275" y="2565031"/>
              <a:ext cx="123963" cy="190922"/>
            </a:xfrm>
            <a:custGeom>
              <a:avLst/>
              <a:gdLst/>
              <a:ahLst/>
              <a:cxnLst/>
              <a:rect l="l" t="t" r="r" b="b"/>
              <a:pathLst>
                <a:path w="4334" h="6675" extrusionOk="0">
                  <a:moveTo>
                    <a:pt x="3476" y="0"/>
                  </a:moveTo>
                  <a:lnTo>
                    <a:pt x="3476" y="1159"/>
                  </a:lnTo>
                  <a:cubicBezTo>
                    <a:pt x="3476" y="1947"/>
                    <a:pt x="2897" y="2526"/>
                    <a:pt x="2109" y="2526"/>
                  </a:cubicBezTo>
                  <a:cubicBezTo>
                    <a:pt x="950" y="2526"/>
                    <a:pt x="0" y="3477"/>
                    <a:pt x="0" y="4728"/>
                  </a:cubicBezTo>
                  <a:lnTo>
                    <a:pt x="0" y="6675"/>
                  </a:lnTo>
                  <a:lnTo>
                    <a:pt x="765" y="6675"/>
                  </a:lnTo>
                  <a:lnTo>
                    <a:pt x="765" y="4728"/>
                  </a:lnTo>
                  <a:cubicBezTo>
                    <a:pt x="765" y="3963"/>
                    <a:pt x="1437" y="3384"/>
                    <a:pt x="2109" y="3384"/>
                  </a:cubicBezTo>
                  <a:cubicBezTo>
                    <a:pt x="3361" y="3384"/>
                    <a:pt x="4334" y="2411"/>
                    <a:pt x="4334" y="1159"/>
                  </a:cubicBezTo>
                  <a:lnTo>
                    <a:pt x="43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0"/>
            <p:cNvSpPr/>
            <p:nvPr/>
          </p:nvSpPr>
          <p:spPr>
            <a:xfrm>
              <a:off x="1539297" y="2730749"/>
              <a:ext cx="221441" cy="204851"/>
            </a:xfrm>
            <a:custGeom>
              <a:avLst/>
              <a:gdLst/>
              <a:ahLst/>
              <a:cxnLst/>
              <a:rect l="l" t="t" r="r" b="b"/>
              <a:pathLst>
                <a:path w="7742" h="7162" extrusionOk="0">
                  <a:moveTo>
                    <a:pt x="580" y="0"/>
                  </a:moveTo>
                  <a:lnTo>
                    <a:pt x="1" y="3569"/>
                  </a:lnTo>
                  <a:lnTo>
                    <a:pt x="580" y="7161"/>
                  </a:lnTo>
                  <a:lnTo>
                    <a:pt x="7741" y="7161"/>
                  </a:lnTo>
                  <a:lnTo>
                    <a:pt x="7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0"/>
            <p:cNvSpPr/>
            <p:nvPr/>
          </p:nvSpPr>
          <p:spPr>
            <a:xfrm>
              <a:off x="1351729" y="2730749"/>
              <a:ext cx="204165" cy="204851"/>
            </a:xfrm>
            <a:custGeom>
              <a:avLst/>
              <a:gdLst/>
              <a:ahLst/>
              <a:cxnLst/>
              <a:rect l="l" t="t" r="r" b="b"/>
              <a:pathLst>
                <a:path w="7138" h="7162" extrusionOk="0">
                  <a:moveTo>
                    <a:pt x="0" y="0"/>
                  </a:moveTo>
                  <a:lnTo>
                    <a:pt x="0" y="7161"/>
                  </a:lnTo>
                  <a:lnTo>
                    <a:pt x="7138" y="7161"/>
                  </a:lnTo>
                  <a:lnTo>
                    <a:pt x="71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a:off x="1390169"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a:off x="144253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0"/>
            <p:cNvSpPr/>
            <p:nvPr/>
          </p:nvSpPr>
          <p:spPr>
            <a:xfrm>
              <a:off x="1492248" y="2769848"/>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0"/>
            <p:cNvSpPr/>
            <p:nvPr/>
          </p:nvSpPr>
          <p:spPr>
            <a:xfrm>
              <a:off x="1541957" y="2769848"/>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0"/>
            <p:cNvSpPr/>
            <p:nvPr/>
          </p:nvSpPr>
          <p:spPr>
            <a:xfrm>
              <a:off x="1594984"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0"/>
            <p:cNvSpPr/>
            <p:nvPr/>
          </p:nvSpPr>
          <p:spPr>
            <a:xfrm>
              <a:off x="1644693" y="2769848"/>
              <a:ext cx="24541" cy="24541"/>
            </a:xfrm>
            <a:custGeom>
              <a:avLst/>
              <a:gdLst/>
              <a:ahLst/>
              <a:cxnLst/>
              <a:rect l="l" t="t" r="r" b="b"/>
              <a:pathLst>
                <a:path w="858" h="858" extrusionOk="0">
                  <a:moveTo>
                    <a:pt x="0" y="0"/>
                  </a:moveTo>
                  <a:lnTo>
                    <a:pt x="0" y="858"/>
                  </a:lnTo>
                  <a:lnTo>
                    <a:pt x="858" y="858"/>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0"/>
            <p:cNvSpPr/>
            <p:nvPr/>
          </p:nvSpPr>
          <p:spPr>
            <a:xfrm>
              <a:off x="1694402" y="2769848"/>
              <a:ext cx="27201" cy="24541"/>
            </a:xfrm>
            <a:custGeom>
              <a:avLst/>
              <a:gdLst/>
              <a:ahLst/>
              <a:cxnLst/>
              <a:rect l="l" t="t" r="r" b="b"/>
              <a:pathLst>
                <a:path w="951" h="858" extrusionOk="0">
                  <a:moveTo>
                    <a:pt x="1" y="0"/>
                  </a:moveTo>
                  <a:lnTo>
                    <a:pt x="1" y="858"/>
                  </a:lnTo>
                  <a:lnTo>
                    <a:pt x="951" y="858"/>
                  </a:lnTo>
                  <a:lnTo>
                    <a:pt x="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0"/>
            <p:cNvSpPr/>
            <p:nvPr/>
          </p:nvSpPr>
          <p:spPr>
            <a:xfrm>
              <a:off x="1390169"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0"/>
            <p:cNvSpPr/>
            <p:nvPr/>
          </p:nvSpPr>
          <p:spPr>
            <a:xfrm>
              <a:off x="144253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0"/>
            <p:cNvSpPr/>
            <p:nvPr/>
          </p:nvSpPr>
          <p:spPr>
            <a:xfrm>
              <a:off x="1492248" y="2822217"/>
              <a:ext cx="25199" cy="21910"/>
            </a:xfrm>
            <a:custGeom>
              <a:avLst/>
              <a:gdLst/>
              <a:ahLst/>
              <a:cxnLst/>
              <a:rect l="l" t="t" r="r" b="b"/>
              <a:pathLst>
                <a:path w="881" h="766" extrusionOk="0">
                  <a:moveTo>
                    <a:pt x="0" y="0"/>
                  </a:moveTo>
                  <a:lnTo>
                    <a:pt x="0" y="765"/>
                  </a:lnTo>
                  <a:lnTo>
                    <a:pt x="881" y="765"/>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0"/>
            <p:cNvSpPr/>
            <p:nvPr/>
          </p:nvSpPr>
          <p:spPr>
            <a:xfrm>
              <a:off x="1541957" y="2822217"/>
              <a:ext cx="27859" cy="21910"/>
            </a:xfrm>
            <a:custGeom>
              <a:avLst/>
              <a:gdLst/>
              <a:ahLst/>
              <a:cxnLst/>
              <a:rect l="l" t="t" r="r" b="b"/>
              <a:pathLst>
                <a:path w="974" h="766" extrusionOk="0">
                  <a:moveTo>
                    <a:pt x="0" y="0"/>
                  </a:moveTo>
                  <a:lnTo>
                    <a:pt x="0" y="765"/>
                  </a:lnTo>
                  <a:lnTo>
                    <a:pt x="974" y="765"/>
                  </a:lnTo>
                  <a:lnTo>
                    <a:pt x="9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0"/>
            <p:cNvSpPr/>
            <p:nvPr/>
          </p:nvSpPr>
          <p:spPr>
            <a:xfrm>
              <a:off x="1594984"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0"/>
            <p:cNvSpPr/>
            <p:nvPr/>
          </p:nvSpPr>
          <p:spPr>
            <a:xfrm>
              <a:off x="1644693" y="2822217"/>
              <a:ext cx="24541" cy="21910"/>
            </a:xfrm>
            <a:custGeom>
              <a:avLst/>
              <a:gdLst/>
              <a:ahLst/>
              <a:cxnLst/>
              <a:rect l="l" t="t" r="r" b="b"/>
              <a:pathLst>
                <a:path w="858" h="766" extrusionOk="0">
                  <a:moveTo>
                    <a:pt x="0" y="0"/>
                  </a:moveTo>
                  <a:lnTo>
                    <a:pt x="0" y="765"/>
                  </a:lnTo>
                  <a:lnTo>
                    <a:pt x="858" y="765"/>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a:off x="1694402" y="2822217"/>
              <a:ext cx="27201" cy="21910"/>
            </a:xfrm>
            <a:custGeom>
              <a:avLst/>
              <a:gdLst/>
              <a:ahLst/>
              <a:cxnLst/>
              <a:rect l="l" t="t" r="r" b="b"/>
              <a:pathLst>
                <a:path w="951" h="766" extrusionOk="0">
                  <a:moveTo>
                    <a:pt x="1" y="0"/>
                  </a:moveTo>
                  <a:lnTo>
                    <a:pt x="1" y="765"/>
                  </a:lnTo>
                  <a:lnTo>
                    <a:pt x="951" y="765"/>
                  </a:lnTo>
                  <a:lnTo>
                    <a:pt x="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p:nvPr/>
          </p:nvSpPr>
          <p:spPr>
            <a:xfrm>
              <a:off x="1390169" y="2871927"/>
              <a:ext cx="27859" cy="24541"/>
            </a:xfrm>
            <a:custGeom>
              <a:avLst/>
              <a:gdLst/>
              <a:ahLst/>
              <a:cxnLst/>
              <a:rect l="l" t="t" r="r" b="b"/>
              <a:pathLst>
                <a:path w="974" h="858" extrusionOk="0">
                  <a:moveTo>
                    <a:pt x="0" y="0"/>
                  </a:moveTo>
                  <a:lnTo>
                    <a:pt x="0" y="858"/>
                  </a:lnTo>
                  <a:lnTo>
                    <a:pt x="974" y="858"/>
                  </a:lnTo>
                  <a:lnTo>
                    <a:pt x="9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0"/>
            <p:cNvSpPr/>
            <p:nvPr/>
          </p:nvSpPr>
          <p:spPr>
            <a:xfrm>
              <a:off x="1442538" y="2871927"/>
              <a:ext cx="25199" cy="24541"/>
            </a:xfrm>
            <a:custGeom>
              <a:avLst/>
              <a:gdLst/>
              <a:ahLst/>
              <a:cxnLst/>
              <a:rect l="l" t="t" r="r" b="b"/>
              <a:pathLst>
                <a:path w="881" h="858" extrusionOk="0">
                  <a:moveTo>
                    <a:pt x="0" y="0"/>
                  </a:moveTo>
                  <a:lnTo>
                    <a:pt x="0" y="858"/>
                  </a:lnTo>
                  <a:lnTo>
                    <a:pt x="881" y="858"/>
                  </a:lnTo>
                  <a:lnTo>
                    <a:pt x="8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0"/>
            <p:cNvSpPr/>
            <p:nvPr/>
          </p:nvSpPr>
          <p:spPr>
            <a:xfrm>
              <a:off x="1644693" y="2871927"/>
              <a:ext cx="76912" cy="24541"/>
            </a:xfrm>
            <a:custGeom>
              <a:avLst/>
              <a:gdLst/>
              <a:ahLst/>
              <a:cxnLst/>
              <a:rect l="l" t="t" r="r" b="b"/>
              <a:pathLst>
                <a:path w="2689" h="858" extrusionOk="0">
                  <a:moveTo>
                    <a:pt x="0" y="0"/>
                  </a:moveTo>
                  <a:lnTo>
                    <a:pt x="0" y="858"/>
                  </a:lnTo>
                  <a:lnTo>
                    <a:pt x="2689" y="858"/>
                  </a:lnTo>
                  <a:lnTo>
                    <a:pt x="26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0"/>
            <p:cNvSpPr/>
            <p:nvPr/>
          </p:nvSpPr>
          <p:spPr>
            <a:xfrm>
              <a:off x="1547906" y="2871927"/>
              <a:ext cx="71621" cy="24541"/>
            </a:xfrm>
            <a:custGeom>
              <a:avLst/>
              <a:gdLst/>
              <a:ahLst/>
              <a:cxnLst/>
              <a:rect l="l" t="t" r="r" b="b"/>
              <a:pathLst>
                <a:path w="2504" h="858" extrusionOk="0">
                  <a:moveTo>
                    <a:pt x="279" y="0"/>
                  </a:moveTo>
                  <a:lnTo>
                    <a:pt x="1" y="371"/>
                  </a:lnTo>
                  <a:lnTo>
                    <a:pt x="279" y="858"/>
                  </a:lnTo>
                  <a:lnTo>
                    <a:pt x="2504" y="858"/>
                  </a:lnTo>
                  <a:lnTo>
                    <a:pt x="25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0"/>
            <p:cNvSpPr/>
            <p:nvPr/>
          </p:nvSpPr>
          <p:spPr>
            <a:xfrm>
              <a:off x="1492248" y="2871927"/>
              <a:ext cx="63641" cy="24541"/>
            </a:xfrm>
            <a:custGeom>
              <a:avLst/>
              <a:gdLst/>
              <a:ahLst/>
              <a:cxnLst/>
              <a:rect l="l" t="t" r="r" b="b"/>
              <a:pathLst>
                <a:path w="2225" h="858" extrusionOk="0">
                  <a:moveTo>
                    <a:pt x="0" y="0"/>
                  </a:moveTo>
                  <a:lnTo>
                    <a:pt x="0" y="858"/>
                  </a:lnTo>
                  <a:lnTo>
                    <a:pt x="2225" y="858"/>
                  </a:lnTo>
                  <a:lnTo>
                    <a:pt x="22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 name="Google Shape;988;p50">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0">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0">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0">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 name="Google Shape;992;p50"/>
          <p:cNvGrpSpPr/>
          <p:nvPr/>
        </p:nvGrpSpPr>
        <p:grpSpPr>
          <a:xfrm>
            <a:off x="7819199" y="752550"/>
            <a:ext cx="604800" cy="147600"/>
            <a:chOff x="7688649" y="828750"/>
            <a:chExt cx="604800" cy="147600"/>
          </a:xfrm>
        </p:grpSpPr>
        <p:sp>
          <p:nvSpPr>
            <p:cNvPr id="993" name="Google Shape;993;p50"/>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0"/>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0"/>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54">
                                            <p:txEl>
                                              <p:pRg st="0" end="0"/>
                                            </p:txEl>
                                          </p:spTgt>
                                        </p:tgtEl>
                                        <p:attrNameLst>
                                          <p:attrName>style.visibility</p:attrName>
                                        </p:attrNameLst>
                                      </p:cBhvr>
                                      <p:to>
                                        <p:strVal val="visible"/>
                                      </p:to>
                                    </p:set>
                                    <p:animEffect transition="in" filter="fade">
                                      <p:cBhvr>
                                        <p:cTn id="7" dur="500"/>
                                        <p:tgtEl>
                                          <p:spTgt spid="954">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53">
                                            <p:txEl>
                                              <p:pRg st="0" end="0"/>
                                            </p:txEl>
                                          </p:spTgt>
                                        </p:tgtEl>
                                        <p:attrNameLst>
                                          <p:attrName>style.visibility</p:attrName>
                                        </p:attrNameLst>
                                      </p:cBhvr>
                                      <p:to>
                                        <p:strVal val="visible"/>
                                      </p:to>
                                    </p:set>
                                    <p:animEffect transition="in" filter="fade">
                                      <p:cBhvr>
                                        <p:cTn id="11" dur="500"/>
                                        <p:tgtEl>
                                          <p:spTgt spid="953">
                                            <p:txEl>
                                              <p:pRg st="0" end="0"/>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53">
                                            <p:txEl>
                                              <p:pRg st="2" end="2"/>
                                            </p:txEl>
                                          </p:spTgt>
                                        </p:tgtEl>
                                        <p:attrNameLst>
                                          <p:attrName>style.visibility</p:attrName>
                                        </p:attrNameLst>
                                      </p:cBhvr>
                                      <p:to>
                                        <p:strVal val="visible"/>
                                      </p:to>
                                    </p:set>
                                    <p:animEffect transition="in" filter="fade">
                                      <p:cBhvr>
                                        <p:cTn id="15" dur="500"/>
                                        <p:tgtEl>
                                          <p:spTgt spid="95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37">
                                            <p:txEl>
                                              <p:pRg st="0" end="0"/>
                                            </p:txEl>
                                          </p:spTgt>
                                        </p:tgtEl>
                                        <p:attrNameLst>
                                          <p:attrName>style.visibility</p:attrName>
                                        </p:attrNameLst>
                                      </p:cBhvr>
                                      <p:to>
                                        <p:strVal val="visible"/>
                                      </p:to>
                                    </p:set>
                                    <p:animEffect transition="in" filter="fade">
                                      <p:cBhvr>
                                        <p:cTn id="20" dur="500"/>
                                        <p:tgtEl>
                                          <p:spTgt spid="937">
                                            <p:txEl>
                                              <p:pRg st="0" end="0"/>
                                            </p:txEl>
                                          </p:spTgt>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955">
                                            <p:txEl>
                                              <p:pRg st="0" end="0"/>
                                            </p:txEl>
                                          </p:spTgt>
                                        </p:tgtEl>
                                        <p:attrNameLst>
                                          <p:attrName>style.visibility</p:attrName>
                                        </p:attrNameLst>
                                      </p:cBhvr>
                                      <p:to>
                                        <p:strVal val="visible"/>
                                      </p:to>
                                    </p:set>
                                    <p:animEffect transition="in" filter="fade">
                                      <p:cBhvr>
                                        <p:cTn id="24" dur="500"/>
                                        <p:tgtEl>
                                          <p:spTgt spid="95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7" grpId="0" build="p"/>
      <p:bldP spid="953" grpId="0" build="p"/>
      <p:bldP spid="954" grpId="0" build="p"/>
      <p:bldP spid="95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1"/>
        <p:cNvGrpSpPr/>
        <p:nvPr/>
      </p:nvGrpSpPr>
      <p:grpSpPr>
        <a:xfrm>
          <a:off x="0" y="0"/>
          <a:ext cx="0" cy="0"/>
          <a:chOff x="0" y="0"/>
          <a:chExt cx="0" cy="0"/>
        </a:xfrm>
      </p:grpSpPr>
      <p:grpSp>
        <p:nvGrpSpPr>
          <p:cNvPr id="1396" name="Google Shape;1396;p67"/>
          <p:cNvGrpSpPr/>
          <p:nvPr/>
        </p:nvGrpSpPr>
        <p:grpSpPr>
          <a:xfrm>
            <a:off x="299286" y="189025"/>
            <a:ext cx="133205" cy="119344"/>
            <a:chOff x="222150" y="185025"/>
            <a:chExt cx="170100" cy="152400"/>
          </a:xfrm>
        </p:grpSpPr>
        <p:cxnSp>
          <p:nvCxnSpPr>
            <p:cNvPr id="1397" name="Google Shape;1397;p67"/>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98" name="Google Shape;1398;p67"/>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99" name="Google Shape;1399;p67"/>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400" name="Google Shape;1400;p67"/>
          <p:cNvGrpSpPr/>
          <p:nvPr/>
        </p:nvGrpSpPr>
        <p:grpSpPr>
          <a:xfrm>
            <a:off x="286625" y="3999999"/>
            <a:ext cx="145867" cy="958251"/>
            <a:chOff x="286625" y="3923799"/>
            <a:chExt cx="145867" cy="958251"/>
          </a:xfrm>
        </p:grpSpPr>
        <p:sp>
          <p:nvSpPr>
            <p:cNvPr id="1401" name="Google Shape;1401;p67"/>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 name="Google Shape;1402;p67"/>
            <p:cNvGrpSpPr/>
            <p:nvPr/>
          </p:nvGrpSpPr>
          <p:grpSpPr>
            <a:xfrm>
              <a:off x="298112" y="4342643"/>
              <a:ext cx="110182" cy="126862"/>
              <a:chOff x="281100" y="2027800"/>
              <a:chExt cx="140700" cy="162000"/>
            </a:xfrm>
          </p:grpSpPr>
          <p:sp>
            <p:nvSpPr>
              <p:cNvPr id="1403" name="Google Shape;1403;p67"/>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 name="Google Shape;1404;p67"/>
              <p:cNvGrpSpPr/>
              <p:nvPr/>
            </p:nvGrpSpPr>
            <p:grpSpPr>
              <a:xfrm>
                <a:off x="308875" y="2088450"/>
                <a:ext cx="85200" cy="40700"/>
                <a:chOff x="308875" y="2087000"/>
                <a:chExt cx="85200" cy="40700"/>
              </a:xfrm>
            </p:grpSpPr>
            <p:cxnSp>
              <p:nvCxnSpPr>
                <p:cNvPr id="1405" name="Google Shape;1405;p67"/>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406" name="Google Shape;1406;p67"/>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407" name="Google Shape;1407;p67"/>
            <p:cNvGrpSpPr/>
            <p:nvPr/>
          </p:nvGrpSpPr>
          <p:grpSpPr>
            <a:xfrm>
              <a:off x="286625" y="3923799"/>
              <a:ext cx="133200" cy="133200"/>
              <a:chOff x="286625" y="3648899"/>
              <a:chExt cx="133200" cy="133200"/>
            </a:xfrm>
          </p:grpSpPr>
          <p:sp>
            <p:nvSpPr>
              <p:cNvPr id="1408" name="Google Shape;1408;p67"/>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7"/>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1" name="Google Shape;1411;p6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p>
            <a:pPr marL="457200" lvl="0" indent="-457200">
              <a:buFont typeface="Arial" panose="020B0604020202020204" pitchFamily="34" charset="0"/>
              <a:buChar char="•"/>
            </a:pPr>
            <a:r>
              <a:rPr lang="en-US" dirty="0" err="1" smtClean="0"/>
              <a:t>Ví</a:t>
            </a:r>
            <a:r>
              <a:rPr lang="en-US" dirty="0" smtClean="0"/>
              <a:t> </a:t>
            </a:r>
            <a:r>
              <a:rPr lang="en-US" dirty="0" err="1" smtClean="0"/>
              <a:t>dụ</a:t>
            </a:r>
            <a:r>
              <a:rPr lang="en-US" dirty="0" smtClean="0"/>
              <a:t> </a:t>
            </a:r>
            <a:r>
              <a:rPr lang="en-US" dirty="0" err="1" smtClean="0"/>
              <a:t>cách</a:t>
            </a:r>
            <a:r>
              <a:rPr lang="en-US" dirty="0" smtClean="0"/>
              <a:t> </a:t>
            </a:r>
            <a:r>
              <a:rPr lang="en-US" dirty="0" err="1" smtClean="0"/>
              <a:t>kiểm</a:t>
            </a:r>
            <a:r>
              <a:rPr lang="en-US" dirty="0" smtClean="0"/>
              <a:t> </a:t>
            </a:r>
            <a:r>
              <a:rPr lang="en-US" dirty="0" err="1" smtClean="0"/>
              <a:t>tra</a:t>
            </a:r>
            <a:r>
              <a:rPr lang="en-US" dirty="0" smtClean="0"/>
              <a:t> </a:t>
            </a:r>
            <a:r>
              <a:rPr lang="en-US" dirty="0" err="1" smtClean="0"/>
              <a:t>kiểu</a:t>
            </a:r>
            <a:r>
              <a:rPr lang="en-US" dirty="0" smtClean="0"/>
              <a:t> </a:t>
            </a:r>
            <a:r>
              <a:rPr lang="en-US" dirty="0" err="1" smtClean="0"/>
              <a:t>dữ</a:t>
            </a:r>
            <a:r>
              <a:rPr lang="en-US" dirty="0" smtClean="0"/>
              <a:t> </a:t>
            </a:r>
            <a:r>
              <a:rPr lang="en-US" dirty="0" err="1" smtClean="0"/>
              <a:t>liệu</a:t>
            </a:r>
            <a:endParaRPr dirty="0"/>
          </a:p>
        </p:txBody>
      </p:sp>
      <p:sp>
        <p:nvSpPr>
          <p:cNvPr id="1412" name="Google Shape;1412;p67">
            <a:hlinkClick r:id="rId3" action="ppaction://hlinksldjump"/>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7">
            <a:hlinkClick r:id="rId3" action="ppaction://hlinksldjump"/>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7">
            <a:hlinkClick r:id="rId4" action="ppaction://hlinksldjump"/>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7">
            <a:hlinkClick r:id="rId5" action="ppaction://hlinksldjump"/>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67"/>
          <p:cNvGrpSpPr/>
          <p:nvPr/>
        </p:nvGrpSpPr>
        <p:grpSpPr>
          <a:xfrm>
            <a:off x="7819199" y="752550"/>
            <a:ext cx="604800" cy="147600"/>
            <a:chOff x="7688649" y="828750"/>
            <a:chExt cx="604800" cy="147600"/>
          </a:xfrm>
        </p:grpSpPr>
        <p:sp>
          <p:nvSpPr>
            <p:cNvPr id="1417" name="Google Shape;1417;p67"/>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7"/>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7"/>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 name="Picture 2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3583" y="1299063"/>
            <a:ext cx="7271816" cy="3119780"/>
          </a:xfrm>
          <a:prstGeom prst="rect">
            <a:avLst/>
          </a:prstGeom>
        </p:spPr>
      </p:pic>
      <p:cxnSp>
        <p:nvCxnSpPr>
          <p:cNvPr id="4" name="Straight Connector 3"/>
          <p:cNvCxnSpPr/>
          <p:nvPr/>
        </p:nvCxnSpPr>
        <p:spPr>
          <a:xfrm>
            <a:off x="1782079" y="2002336"/>
            <a:ext cx="1648590" cy="6674"/>
          </a:xfrm>
          <a:prstGeom prst="line">
            <a:avLst/>
          </a:prstGeom>
          <a:ln w="1905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3644251" y="1701233"/>
            <a:ext cx="2849990" cy="307777"/>
          </a:xfrm>
          <a:prstGeom prst="rect">
            <a:avLst/>
          </a:prstGeom>
        </p:spPr>
        <p:txBody>
          <a:bodyPr wrap="square">
            <a:spAutoFit/>
          </a:bodyPr>
          <a:lstStyle/>
          <a:p>
            <a:pPr algn="r"/>
            <a:r>
              <a:rPr lang="en-US" dirty="0" err="1">
                <a:solidFill>
                  <a:srgbClr val="00A6A2"/>
                </a:solidFill>
                <a:latin typeface="Calibri" panose="020F0502020204030204" pitchFamily="34" charset="0"/>
                <a:ea typeface="Fira Code" panose="020B0604020202020204" charset="0"/>
                <a:cs typeface="Calibri" panose="020F0502020204030204" pitchFamily="34" charset="0"/>
              </a:rPr>
              <a:t>Câu</a:t>
            </a:r>
            <a:r>
              <a:rPr lang="en-US" dirty="0">
                <a:solidFill>
                  <a:srgbClr val="00A6A2"/>
                </a:solidFill>
                <a:latin typeface="Calibri" panose="020F0502020204030204" pitchFamily="34" charset="0"/>
                <a:ea typeface="Fira Code" panose="020B0604020202020204" charset="0"/>
                <a:cs typeface="Calibri" panose="020F0502020204030204" pitchFamily="34" charset="0"/>
              </a:rPr>
              <a:t> </a:t>
            </a:r>
            <a:r>
              <a:rPr lang="en-US" dirty="0" err="1">
                <a:solidFill>
                  <a:srgbClr val="00A6A2"/>
                </a:solidFill>
                <a:latin typeface="Calibri" panose="020F0502020204030204" pitchFamily="34" charset="0"/>
                <a:ea typeface="Fira Code" panose="020B0604020202020204" charset="0"/>
                <a:cs typeface="Calibri" panose="020F0502020204030204" pitchFamily="34" charset="0"/>
              </a:rPr>
              <a:t>lệnh</a:t>
            </a:r>
            <a:r>
              <a:rPr lang="en-US" dirty="0">
                <a:solidFill>
                  <a:srgbClr val="00A6A2"/>
                </a:solidFill>
                <a:latin typeface="Calibri" panose="020F0502020204030204" pitchFamily="34" charset="0"/>
                <a:ea typeface="Fira Code" panose="020B0604020202020204" charset="0"/>
                <a:cs typeface="Calibri" panose="020F0502020204030204" pitchFamily="34" charset="0"/>
              </a:rPr>
              <a:t> in </a:t>
            </a:r>
            <a:r>
              <a:rPr lang="en-US" dirty="0" err="1">
                <a:solidFill>
                  <a:srgbClr val="00A6A2"/>
                </a:solidFill>
                <a:latin typeface="Calibri" panose="020F0502020204030204" pitchFamily="34" charset="0"/>
                <a:ea typeface="Fira Code" panose="020B0604020202020204" charset="0"/>
                <a:cs typeface="Calibri" panose="020F0502020204030204" pitchFamily="34" charset="0"/>
              </a:rPr>
              <a:t>ra</a:t>
            </a:r>
            <a:r>
              <a:rPr lang="en-US" dirty="0">
                <a:solidFill>
                  <a:srgbClr val="00A6A2"/>
                </a:solidFill>
                <a:latin typeface="Calibri" panose="020F0502020204030204" pitchFamily="34" charset="0"/>
                <a:ea typeface="Fira Code" panose="020B0604020202020204" charset="0"/>
                <a:cs typeface="Calibri" panose="020F0502020204030204" pitchFamily="34" charset="0"/>
              </a:rPr>
              <a:t> </a:t>
            </a:r>
            <a:r>
              <a:rPr lang="en-US" dirty="0" err="1">
                <a:solidFill>
                  <a:srgbClr val="00A6A2"/>
                </a:solidFill>
                <a:latin typeface="Calibri" panose="020F0502020204030204" pitchFamily="34" charset="0"/>
                <a:ea typeface="Fira Code" panose="020B0604020202020204" charset="0"/>
                <a:cs typeface="Calibri" panose="020F0502020204030204" pitchFamily="34" charset="0"/>
              </a:rPr>
              <a:t>kiểu</a:t>
            </a:r>
            <a:r>
              <a:rPr lang="en-US" dirty="0">
                <a:solidFill>
                  <a:srgbClr val="00A6A2"/>
                </a:solidFill>
                <a:latin typeface="Calibri" panose="020F0502020204030204" pitchFamily="34" charset="0"/>
                <a:ea typeface="Fira Code" panose="020B0604020202020204" charset="0"/>
                <a:cs typeface="Calibri" panose="020F0502020204030204" pitchFamily="34" charset="0"/>
              </a:rPr>
              <a:t> </a:t>
            </a:r>
            <a:r>
              <a:rPr lang="en-US" dirty="0" err="1">
                <a:solidFill>
                  <a:srgbClr val="00A6A2"/>
                </a:solidFill>
                <a:latin typeface="Calibri" panose="020F0502020204030204" pitchFamily="34" charset="0"/>
                <a:ea typeface="Fira Code" panose="020B0604020202020204" charset="0"/>
                <a:cs typeface="Calibri" panose="020F0502020204030204" pitchFamily="34" charset="0"/>
              </a:rPr>
              <a:t>dữ</a:t>
            </a:r>
            <a:r>
              <a:rPr lang="en-US" dirty="0">
                <a:solidFill>
                  <a:srgbClr val="00A6A2"/>
                </a:solidFill>
                <a:latin typeface="Calibri" panose="020F0502020204030204" pitchFamily="34" charset="0"/>
                <a:ea typeface="Fira Code" panose="020B0604020202020204" charset="0"/>
                <a:cs typeface="Calibri" panose="020F0502020204030204" pitchFamily="34" charset="0"/>
              </a:rPr>
              <a:t> </a:t>
            </a:r>
            <a:r>
              <a:rPr lang="en-US" dirty="0" err="1">
                <a:solidFill>
                  <a:srgbClr val="00A6A2"/>
                </a:solidFill>
                <a:latin typeface="Calibri" panose="020F0502020204030204" pitchFamily="34" charset="0"/>
                <a:ea typeface="Fira Code" panose="020B0604020202020204" charset="0"/>
                <a:cs typeface="Calibri" panose="020F0502020204030204" pitchFamily="34" charset="0"/>
              </a:rPr>
              <a:t>liệu</a:t>
            </a:r>
            <a:r>
              <a:rPr lang="en-US" dirty="0">
                <a:solidFill>
                  <a:srgbClr val="00A6A2"/>
                </a:solidFill>
                <a:latin typeface="Calibri" panose="020F0502020204030204" pitchFamily="34" charset="0"/>
                <a:ea typeface="Fira Code" panose="020B0604020202020204" charset="0"/>
                <a:cs typeface="Calibri" panose="020F0502020204030204" pitchFamily="34" charset="0"/>
              </a:rPr>
              <a:t> </a:t>
            </a:r>
            <a:r>
              <a:rPr lang="en-US" dirty="0" err="1">
                <a:solidFill>
                  <a:srgbClr val="00A6A2"/>
                </a:solidFill>
                <a:latin typeface="Calibri" panose="020F0502020204030204" pitchFamily="34" charset="0"/>
                <a:ea typeface="Fira Code" panose="020B0604020202020204" charset="0"/>
                <a:cs typeface="Calibri" panose="020F0502020204030204" pitchFamily="34" charset="0"/>
              </a:rPr>
              <a:t>của</a:t>
            </a:r>
            <a:r>
              <a:rPr lang="en-US" dirty="0">
                <a:solidFill>
                  <a:srgbClr val="00A6A2"/>
                </a:solidFill>
                <a:latin typeface="Calibri" panose="020F0502020204030204" pitchFamily="34" charset="0"/>
                <a:ea typeface="Fira Code" panose="020B0604020202020204" charset="0"/>
                <a:cs typeface="Calibri" panose="020F0502020204030204" pitchFamily="34" charset="0"/>
              </a:rPr>
              <a:t> </a:t>
            </a:r>
            <a:r>
              <a:rPr lang="en-US" dirty="0" err="1">
                <a:solidFill>
                  <a:srgbClr val="00A6A2"/>
                </a:solidFill>
                <a:latin typeface="Calibri" panose="020F0502020204030204" pitchFamily="34" charset="0"/>
                <a:ea typeface="Fira Code" panose="020B0604020202020204" charset="0"/>
                <a:cs typeface="Calibri" panose="020F0502020204030204" pitchFamily="34" charset="0"/>
              </a:rPr>
              <a:t>biến</a:t>
            </a:r>
            <a:r>
              <a:rPr lang="en-US" dirty="0">
                <a:solidFill>
                  <a:srgbClr val="00A6A2"/>
                </a:solidFill>
                <a:latin typeface="Calibri" panose="020F0502020204030204" pitchFamily="34" charset="0"/>
                <a:ea typeface="Fira Code" panose="020B0604020202020204" charset="0"/>
                <a:cs typeface="Calibri" panose="020F0502020204030204" pitchFamily="34" charset="0"/>
              </a:rPr>
              <a:t> a </a:t>
            </a:r>
          </a:p>
        </p:txBody>
      </p:sp>
      <p:cxnSp>
        <p:nvCxnSpPr>
          <p:cNvPr id="9" name="Straight Connector 8"/>
          <p:cNvCxnSpPr/>
          <p:nvPr/>
        </p:nvCxnSpPr>
        <p:spPr>
          <a:xfrm flipV="1">
            <a:off x="1104622" y="4345069"/>
            <a:ext cx="1191390" cy="6674"/>
          </a:xfrm>
          <a:prstGeom prst="line">
            <a:avLst/>
          </a:prstGeom>
          <a:ln w="19050">
            <a:solidFill>
              <a:srgbClr val="92D05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2722129" y="4066586"/>
            <a:ext cx="1837362" cy="307777"/>
          </a:xfrm>
          <a:prstGeom prst="rect">
            <a:avLst/>
          </a:prstGeom>
        </p:spPr>
        <p:txBody>
          <a:bodyPr wrap="none">
            <a:spAutoFit/>
          </a:bodyPr>
          <a:lstStyle/>
          <a:p>
            <a:r>
              <a:rPr lang="en-US" dirty="0" err="1">
                <a:solidFill>
                  <a:srgbClr val="92D050"/>
                </a:solidFill>
                <a:latin typeface="Calibri" panose="020F0502020204030204" pitchFamily="34" charset="0"/>
                <a:cs typeface="Calibri" panose="020F0502020204030204" pitchFamily="34" charset="0"/>
              </a:rPr>
              <a:t>Kiểu</a:t>
            </a:r>
            <a:r>
              <a:rPr lang="en-US" dirty="0">
                <a:solidFill>
                  <a:srgbClr val="92D050"/>
                </a:solidFill>
                <a:latin typeface="Calibri" panose="020F0502020204030204" pitchFamily="34" charset="0"/>
                <a:cs typeface="Calibri" panose="020F0502020204030204" pitchFamily="34" charset="0"/>
              </a:rPr>
              <a:t> </a:t>
            </a:r>
            <a:r>
              <a:rPr lang="en-US" dirty="0" err="1">
                <a:solidFill>
                  <a:srgbClr val="92D050"/>
                </a:solidFill>
                <a:latin typeface="Calibri" panose="020F0502020204030204" pitchFamily="34" charset="0"/>
                <a:cs typeface="Calibri" panose="020F0502020204030204" pitchFamily="34" charset="0"/>
              </a:rPr>
              <a:t>dữ</a:t>
            </a:r>
            <a:r>
              <a:rPr lang="en-US" dirty="0">
                <a:solidFill>
                  <a:srgbClr val="92D050"/>
                </a:solidFill>
                <a:latin typeface="Calibri" panose="020F0502020204030204" pitchFamily="34" charset="0"/>
                <a:cs typeface="Calibri" panose="020F0502020204030204" pitchFamily="34" charset="0"/>
              </a:rPr>
              <a:t> </a:t>
            </a:r>
            <a:r>
              <a:rPr lang="en-US" dirty="0" err="1">
                <a:solidFill>
                  <a:srgbClr val="92D050"/>
                </a:solidFill>
                <a:latin typeface="Calibri" panose="020F0502020204030204" pitchFamily="34" charset="0"/>
                <a:cs typeface="Calibri" panose="020F0502020204030204" pitchFamily="34" charset="0"/>
              </a:rPr>
              <a:t>liệu</a:t>
            </a:r>
            <a:r>
              <a:rPr lang="en-US" dirty="0">
                <a:solidFill>
                  <a:srgbClr val="92D050"/>
                </a:solidFill>
                <a:latin typeface="Calibri" panose="020F0502020204030204" pitchFamily="34" charset="0"/>
                <a:cs typeface="Calibri" panose="020F0502020204030204" pitchFamily="34" charset="0"/>
              </a:rPr>
              <a:t> </a:t>
            </a:r>
            <a:r>
              <a:rPr lang="en-US" dirty="0" err="1">
                <a:solidFill>
                  <a:srgbClr val="92D050"/>
                </a:solidFill>
                <a:latin typeface="Calibri" panose="020F0502020204030204" pitchFamily="34" charset="0"/>
                <a:cs typeface="Calibri" panose="020F0502020204030204" pitchFamily="34" charset="0"/>
              </a:rPr>
              <a:t>của</a:t>
            </a:r>
            <a:r>
              <a:rPr lang="en-US" dirty="0">
                <a:solidFill>
                  <a:srgbClr val="92D050"/>
                </a:solidFill>
                <a:latin typeface="Calibri" panose="020F0502020204030204" pitchFamily="34" charset="0"/>
                <a:cs typeface="Calibri" panose="020F0502020204030204" pitchFamily="34" charset="0"/>
              </a:rPr>
              <a:t> </a:t>
            </a:r>
            <a:r>
              <a:rPr lang="en-US" dirty="0" err="1">
                <a:solidFill>
                  <a:srgbClr val="92D050"/>
                </a:solidFill>
                <a:latin typeface="Calibri" panose="020F0502020204030204" pitchFamily="34" charset="0"/>
                <a:cs typeface="Calibri" panose="020F0502020204030204" pitchFamily="34" charset="0"/>
              </a:rPr>
              <a:t>biến</a:t>
            </a:r>
            <a:r>
              <a:rPr lang="en-US" dirty="0">
                <a:solidFill>
                  <a:srgbClr val="92D050"/>
                </a:solidFill>
                <a:latin typeface="Calibri" panose="020F0502020204030204" pitchFamily="34" charset="0"/>
                <a:cs typeface="Calibri" panose="020F0502020204030204" pitchFamily="34" charset="0"/>
              </a:rPr>
              <a:t> a</a:t>
            </a:r>
          </a:p>
        </p:txBody>
      </p:sp>
    </p:spTree>
    <p:extLst>
      <p:ext uri="{BB962C8B-B14F-4D97-AF65-F5344CB8AC3E}">
        <p14:creationId xmlns:p14="http://schemas.microsoft.com/office/powerpoint/2010/main" val="1827670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fade">
                                      <p:cBhvr>
                                        <p:cTn id="11" dur="500"/>
                                        <p:tgtEl>
                                          <p:spTgt spid="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arn(inVertical)">
                                      <p:cBhvr>
                                        <p:cTn id="16" dur="500"/>
                                        <p:tgtEl>
                                          <p:spTgt spid="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theme/theme1.xml><?xml version="1.0" encoding="utf-8"?>
<a:theme xmlns:a="http://schemas.openxmlformats.org/drawingml/2006/main" name="How to Code Workshop by Slidesgo">
  <a:themeElements>
    <a:clrScheme name="Simple Light">
      <a:dk1>
        <a:srgbClr val="1E1E2C"/>
      </a:dk1>
      <a:lt1>
        <a:srgbClr val="FFFFFF"/>
      </a:lt1>
      <a:dk2>
        <a:srgbClr val="E2E2E2"/>
      </a:dk2>
      <a:lt2>
        <a:srgbClr val="FFEA7D"/>
      </a:lt2>
      <a:accent1>
        <a:srgbClr val="E5A083"/>
      </a:accent1>
      <a:accent2>
        <a:srgbClr val="E07A88"/>
      </a:accent2>
      <a:accent3>
        <a:srgbClr val="24BFEB"/>
      </a:accent3>
      <a:accent4>
        <a:srgbClr val="0887F2"/>
      </a:accent4>
      <a:accent5>
        <a:srgbClr val="2B218D"/>
      </a:accent5>
      <a:accent6>
        <a:srgbClr val="7E3BBE"/>
      </a:accent6>
      <a:hlink>
        <a:srgbClr val="E2E2E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330</TotalTime>
  <Words>837</Words>
  <Application>Microsoft Office PowerPoint</Application>
  <PresentationFormat>On-screen Show (16:9)</PresentationFormat>
  <Paragraphs>154</Paragraphs>
  <Slides>21</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Calibri</vt:lpstr>
      <vt:lpstr>Open Sans</vt:lpstr>
      <vt:lpstr>Fira Code</vt:lpstr>
      <vt:lpstr>Oswald</vt:lpstr>
      <vt:lpstr>Bebas Neue</vt:lpstr>
      <vt:lpstr>Arial</vt:lpstr>
      <vt:lpstr>Fira Code Light</vt:lpstr>
      <vt:lpstr>How to Code Workshop by Slidesgo</vt:lpstr>
      <vt:lpstr>Bài 3: Biến, Phép gán và Biểu thức số học</vt:lpstr>
      <vt:lpstr>Biến, cách tạo biến, phép gán trong Python </vt:lpstr>
      <vt:lpstr>Biến, cách tạo biến và phép gán trong Python</vt:lpstr>
      <vt:lpstr>Khái niệm</vt:lpstr>
      <vt:lpstr>2. Cách tạo biến trong Python</vt:lpstr>
      <vt:lpstr>3. Những lưu ý khi đặt tên biến</vt:lpstr>
      <vt:lpstr>Kiểu dữ liệu số</vt:lpstr>
      <vt:lpstr>1. Giới thiệu</vt:lpstr>
      <vt:lpstr>Ví dụ cách kiểm tra kiểu dữ liệu</vt:lpstr>
      <vt:lpstr>02</vt:lpstr>
      <vt:lpstr>/CONCEPTS</vt:lpstr>
      <vt:lpstr>/PRACTICAL EXERCISE</vt:lpstr>
      <vt:lpstr>/SOFTWARE ENGINEERING PROCESS</vt:lpstr>
      <vt:lpstr>/A PICTURE ALWAYS REINFORCES THE CONCEPT</vt:lpstr>
      <vt:lpstr>&lt;9h 55m 23s&gt;</vt:lpstr>
      <vt:lpstr>/EXAMPLES</vt:lpstr>
      <vt:lpstr>/IMPORTANT TASKS</vt:lpstr>
      <vt:lpstr>/THANKS!</vt:lpstr>
      <vt:lpstr>/ALTERNATIVE RESOURCES</vt:lpstr>
      <vt:lpstr>/ALTERNATIVE RESOURCES</vt:lpstr>
      <vt:lpstr>/RESOURCES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3: Biến, Phép gán và Biểu thức số học</dc:title>
  <dc:creator>ry Star</dc:creator>
  <cp:lastModifiedBy>Microsoft account</cp:lastModifiedBy>
  <cp:revision>14</cp:revision>
  <dcterms:modified xsi:type="dcterms:W3CDTF">2022-09-18T13:54:54Z</dcterms:modified>
</cp:coreProperties>
</file>